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66" r:id="rId9"/>
    <p:sldId id="259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1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6" r:id="rId29"/>
    <p:sldId id="285" r:id="rId30"/>
    <p:sldId id="286" r:id="rId31"/>
    <p:sldId id="287" r:id="rId32"/>
    <p:sldId id="288" r:id="rId33"/>
    <p:sldId id="277" r:id="rId34"/>
    <p:sldId id="289" r:id="rId35"/>
    <p:sldId id="290" r:id="rId36"/>
    <p:sldId id="291" r:id="rId37"/>
    <p:sldId id="292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A767-49D7-4F4F-B9E4-9AC92A33BEA7}" type="datetimeFigureOut">
              <a:rPr lang="en-US" smtClean="0"/>
              <a:t>10.03.17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Activities with children after seminar in Bulgaria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Erasmus+ seminar in Turkey</a:t>
            </a:r>
          </a:p>
          <a:p>
            <a:r>
              <a:rPr lang="en-US" dirty="0" smtClean="0"/>
              <a:t>26.03 – 31.03.2017</a:t>
            </a:r>
            <a:endParaRPr lang="en-US" dirty="0"/>
          </a:p>
        </p:txBody>
      </p:sp>
      <p:pic>
        <p:nvPicPr>
          <p:cNvPr id="4" name="Picture 3" descr="EU flag-Erasmus+_vect_P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11" y="654875"/>
            <a:ext cx="4585296" cy="1309751"/>
          </a:xfrm>
          <a:prstGeom prst="rect">
            <a:avLst/>
          </a:prstGeom>
        </p:spPr>
      </p:pic>
      <p:pic>
        <p:nvPicPr>
          <p:cNvPr id="5" name="Picture 4" descr="lasteaia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17" y="240355"/>
            <a:ext cx="2728405" cy="17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04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89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Bulgarian day</a:t>
            </a:r>
            <a:endParaRPr lang="en-US" dirty="0"/>
          </a:p>
        </p:txBody>
      </p:sp>
      <p:pic>
        <p:nvPicPr>
          <p:cNvPr id="4" name="Content Placeholder 3" descr="RSJ_20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17" r="-10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478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Roses and crystals</a:t>
            </a:r>
            <a:endParaRPr lang="en-US" sz="1800" dirty="0"/>
          </a:p>
        </p:txBody>
      </p:sp>
      <p:pic>
        <p:nvPicPr>
          <p:cNvPr id="4" name="Content Placeholder 3" descr="RSJ_21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17" r="-10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925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Grandmother Marta</a:t>
            </a:r>
            <a:endParaRPr lang="en-US" sz="2400" dirty="0"/>
          </a:p>
        </p:txBody>
      </p:sp>
      <p:pic>
        <p:nvPicPr>
          <p:cNvPr id="4" name="Content Placeholder 3" descr="IMG_50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37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07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76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Bulgarian dance</a:t>
            </a:r>
            <a:endParaRPr lang="en-US" dirty="0"/>
          </a:p>
        </p:txBody>
      </p:sp>
      <p:pic>
        <p:nvPicPr>
          <p:cNvPr id="4" name="Content Placeholder 3" descr="IMG_50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054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1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016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1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961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06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434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699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88" r="-9488"/>
          <a:stretch>
            <a:fillRect/>
          </a:stretch>
        </p:blipFill>
        <p:spPr/>
      </p:pic>
      <p:pic>
        <p:nvPicPr>
          <p:cNvPr id="6" name="Content Placeholder 5" descr="IMG_699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88" r="-9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920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of differences</a:t>
            </a:r>
            <a:endParaRPr lang="en-US" dirty="0"/>
          </a:p>
        </p:txBody>
      </p:sp>
      <p:pic>
        <p:nvPicPr>
          <p:cNvPr id="6" name="Content Placeholder 5" descr="IMG_38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6343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week of </a:t>
            </a:r>
            <a:r>
              <a:rPr lang="en-US" dirty="0" err="1" smtClean="0"/>
              <a:t>differnces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day: African day</a:t>
            </a:r>
          </a:p>
          <a:p>
            <a:pPr lvl="0"/>
            <a:r>
              <a:rPr lang="en-US" dirty="0" err="1"/>
              <a:t>Ühised</a:t>
            </a:r>
            <a:r>
              <a:rPr lang="en-US" dirty="0"/>
              <a:t> </a:t>
            </a:r>
            <a:r>
              <a:rPr lang="en-US" dirty="0" err="1"/>
              <a:t>aafriklaste</a:t>
            </a:r>
            <a:r>
              <a:rPr lang="en-US" dirty="0"/>
              <a:t> </a:t>
            </a:r>
            <a:r>
              <a:rPr lang="en-US" dirty="0" err="1"/>
              <a:t>laulud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tantsud</a:t>
            </a:r>
            <a:r>
              <a:rPr lang="en-US" dirty="0"/>
              <a:t>.</a:t>
            </a:r>
            <a:endParaRPr lang="et-EE" dirty="0"/>
          </a:p>
          <a:p>
            <a:pPr lvl="0"/>
            <a:r>
              <a:rPr lang="en-US" dirty="0" err="1"/>
              <a:t>Huvitavaid</a:t>
            </a:r>
            <a:r>
              <a:rPr lang="en-US" dirty="0"/>
              <a:t> </a:t>
            </a:r>
            <a:r>
              <a:rPr lang="en-US" dirty="0" err="1"/>
              <a:t>fakte</a:t>
            </a:r>
            <a:r>
              <a:rPr lang="en-US" dirty="0"/>
              <a:t> </a:t>
            </a:r>
            <a:r>
              <a:rPr lang="en-US" dirty="0" err="1"/>
              <a:t>aafrika</a:t>
            </a:r>
            <a:r>
              <a:rPr lang="en-US" dirty="0"/>
              <a:t> </a:t>
            </a:r>
            <a:r>
              <a:rPr lang="en-US" dirty="0" err="1"/>
              <a:t>inimestest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 </a:t>
            </a:r>
            <a:r>
              <a:rPr lang="en-US" dirty="0" err="1"/>
              <a:t>loodusest</a:t>
            </a:r>
            <a:r>
              <a:rPr lang="en-US" dirty="0"/>
              <a:t>.</a:t>
            </a:r>
            <a:endParaRPr lang="et-EE" dirty="0"/>
          </a:p>
          <a:p>
            <a:pPr lvl="0"/>
            <a:r>
              <a:rPr lang="en-US" dirty="0" err="1"/>
              <a:t>Kunstitööks</a:t>
            </a:r>
            <a:r>
              <a:rPr lang="en-US" dirty="0"/>
              <a:t>: </a:t>
            </a:r>
            <a:r>
              <a:rPr lang="en-US" dirty="0" err="1"/>
              <a:t>aafriklase</a:t>
            </a:r>
            <a:r>
              <a:rPr lang="en-US" dirty="0"/>
              <a:t> </a:t>
            </a:r>
            <a:r>
              <a:rPr lang="en-US" dirty="0" err="1"/>
              <a:t>kaelaehe</a:t>
            </a:r>
            <a:r>
              <a:rPr lang="en-US" dirty="0"/>
              <a:t> (</a:t>
            </a:r>
            <a:r>
              <a:rPr lang="en-US" dirty="0" err="1"/>
              <a:t>värvimine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kleepimine</a:t>
            </a:r>
            <a:r>
              <a:rPr lang="en-US" dirty="0"/>
              <a:t>). </a:t>
            </a:r>
            <a:endParaRPr lang="et-EE" dirty="0"/>
          </a:p>
          <a:p>
            <a:pPr lvl="0"/>
            <a:r>
              <a:rPr lang="en-US" dirty="0" err="1"/>
              <a:t>Maitsmiseks</a:t>
            </a:r>
            <a:r>
              <a:rPr lang="en-US" dirty="0"/>
              <a:t> </a:t>
            </a:r>
            <a:r>
              <a:rPr lang="en-US" dirty="0" err="1"/>
              <a:t>banaan</a:t>
            </a:r>
            <a:r>
              <a:rPr lang="en-US" dirty="0"/>
              <a:t> </a:t>
            </a:r>
            <a:r>
              <a:rPr lang="en-US" dirty="0" err="1"/>
              <a:t>šokolaadis</a:t>
            </a:r>
            <a:r>
              <a:rPr lang="en-US" dirty="0"/>
              <a:t>.</a:t>
            </a:r>
            <a:endParaRPr lang="et-EE" dirty="0"/>
          </a:p>
          <a:p>
            <a:r>
              <a:rPr lang="en-US" dirty="0" err="1"/>
              <a:t>Mulitfilm:Jussi</a:t>
            </a:r>
            <a:r>
              <a:rPr lang="en-US" dirty="0"/>
              <a:t> </a:t>
            </a:r>
            <a:r>
              <a:rPr lang="en-US" dirty="0" err="1"/>
              <a:t>sõber</a:t>
            </a:r>
            <a:r>
              <a:rPr lang="en-US" dirty="0"/>
              <a:t> </a:t>
            </a:r>
            <a:r>
              <a:rPr lang="en-US" dirty="0" err="1"/>
              <a:t>Khanast</a:t>
            </a:r>
            <a:r>
              <a:rPr lang="en-US" dirty="0"/>
              <a:t>.</a:t>
            </a: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3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53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076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734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1573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364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4409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5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99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5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219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 day: Sami’ s from Lapland</a:t>
            </a:r>
          </a:p>
          <a:p>
            <a:pPr lvl="0"/>
            <a:r>
              <a:rPr lang="en-US" dirty="0" err="1"/>
              <a:t>Faktid</a:t>
            </a:r>
            <a:r>
              <a:rPr lang="en-US" dirty="0"/>
              <a:t> </a:t>
            </a:r>
            <a:r>
              <a:rPr lang="en-US" dirty="0" err="1"/>
              <a:t>Lapimaast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seal </a:t>
            </a:r>
            <a:r>
              <a:rPr lang="en-US" dirty="0" err="1"/>
              <a:t>elavatest</a:t>
            </a:r>
            <a:r>
              <a:rPr lang="en-US" dirty="0"/>
              <a:t> </a:t>
            </a:r>
            <a:r>
              <a:rPr lang="en-US" dirty="0" err="1"/>
              <a:t>saamidest</a:t>
            </a:r>
            <a:r>
              <a:rPr lang="en-US" dirty="0"/>
              <a:t>.</a:t>
            </a:r>
            <a:endParaRPr lang="et-EE" dirty="0"/>
          </a:p>
          <a:p>
            <a:pPr lvl="0"/>
            <a:r>
              <a:rPr lang="en-US" dirty="0" err="1"/>
              <a:t>Saamide</a:t>
            </a:r>
            <a:r>
              <a:rPr lang="en-US" dirty="0"/>
              <a:t> </a:t>
            </a:r>
            <a:r>
              <a:rPr lang="en-US" dirty="0" err="1"/>
              <a:t>tants</a:t>
            </a:r>
            <a:r>
              <a:rPr lang="en-US" dirty="0"/>
              <a:t>,</a:t>
            </a:r>
            <a:endParaRPr lang="et-EE" dirty="0"/>
          </a:p>
          <a:p>
            <a:pPr lvl="0"/>
            <a:r>
              <a:rPr lang="en-US" dirty="0" err="1"/>
              <a:t>riiete</a:t>
            </a:r>
            <a:r>
              <a:rPr lang="en-US" dirty="0"/>
              <a:t> </a:t>
            </a:r>
            <a:r>
              <a:rPr lang="en-US" dirty="0" err="1"/>
              <a:t>tutvustamine</a:t>
            </a:r>
            <a:r>
              <a:rPr lang="en-US" dirty="0"/>
              <a:t> </a:t>
            </a:r>
            <a:endParaRPr lang="et-EE" dirty="0"/>
          </a:p>
          <a:p>
            <a:r>
              <a:rPr lang="en-US" dirty="0" err="1"/>
              <a:t>söögiks</a:t>
            </a:r>
            <a:r>
              <a:rPr lang="en-US" dirty="0"/>
              <a:t> </a:t>
            </a:r>
            <a:r>
              <a:rPr lang="en-US" dirty="0" err="1"/>
              <a:t>jõhvikad</a:t>
            </a:r>
            <a:r>
              <a:rPr lang="en-US" dirty="0"/>
              <a:t> </a:t>
            </a:r>
            <a:r>
              <a:rPr lang="en-US" dirty="0" err="1"/>
              <a:t>tuhksuhkrus</a:t>
            </a:r>
            <a:r>
              <a:rPr lang="en-US" dirty="0"/>
              <a:t>.</a:t>
            </a: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5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338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42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259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8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701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6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264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6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168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3 day: Chinese day</a:t>
            </a:r>
          </a:p>
          <a:p>
            <a:pPr lvl="0"/>
            <a:r>
              <a:rPr lang="en-US" dirty="0" err="1"/>
              <a:t>Hiina</a:t>
            </a:r>
            <a:r>
              <a:rPr lang="en-US" dirty="0"/>
              <a:t> </a:t>
            </a:r>
            <a:r>
              <a:rPr lang="en-US" dirty="0" err="1"/>
              <a:t>lastelaul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pillimäng</a:t>
            </a:r>
            <a:r>
              <a:rPr lang="en-US" dirty="0"/>
              <a:t> </a:t>
            </a:r>
            <a:r>
              <a:rPr lang="en-US" dirty="0" err="1"/>
              <a:t>hiina</a:t>
            </a:r>
            <a:r>
              <a:rPr lang="en-US" dirty="0"/>
              <a:t> </a:t>
            </a:r>
            <a:r>
              <a:rPr lang="en-US" dirty="0" err="1"/>
              <a:t>söögipulkadega</a:t>
            </a:r>
            <a:endParaRPr lang="et-EE" dirty="0"/>
          </a:p>
          <a:p>
            <a:pPr lvl="0"/>
            <a:r>
              <a:rPr lang="en-US" dirty="0" err="1"/>
              <a:t>Hiina</a:t>
            </a:r>
            <a:r>
              <a:rPr lang="en-US" dirty="0"/>
              <a:t> </a:t>
            </a:r>
            <a:r>
              <a:rPr lang="en-US" dirty="0" err="1"/>
              <a:t>tutvustus</a:t>
            </a:r>
            <a:r>
              <a:rPr lang="en-US" dirty="0"/>
              <a:t>, </a:t>
            </a:r>
            <a:r>
              <a:rPr lang="en-US" dirty="0" err="1"/>
              <a:t>Hiina</a:t>
            </a:r>
            <a:r>
              <a:rPr lang="en-US" dirty="0"/>
              <a:t> </a:t>
            </a:r>
            <a:r>
              <a:rPr lang="en-US" dirty="0" err="1"/>
              <a:t>kalendri</a:t>
            </a:r>
            <a:r>
              <a:rPr lang="en-US" dirty="0"/>
              <a:t> </a:t>
            </a:r>
            <a:r>
              <a:rPr lang="en-US" dirty="0" err="1"/>
              <a:t>uue</a:t>
            </a:r>
            <a:r>
              <a:rPr lang="en-US" dirty="0"/>
              <a:t> </a:t>
            </a:r>
            <a:r>
              <a:rPr lang="en-US" dirty="0" err="1"/>
              <a:t>aasta</a:t>
            </a:r>
            <a:r>
              <a:rPr lang="en-US" dirty="0"/>
              <a:t> </a:t>
            </a:r>
            <a:r>
              <a:rPr lang="en-US" dirty="0" err="1"/>
              <a:t>saabumine</a:t>
            </a:r>
            <a:endParaRPr lang="et-EE" dirty="0"/>
          </a:p>
          <a:p>
            <a:pPr lvl="0"/>
            <a:r>
              <a:rPr lang="en-US" dirty="0" err="1"/>
              <a:t>Hiina</a:t>
            </a:r>
            <a:r>
              <a:rPr lang="en-US" dirty="0"/>
              <a:t> </a:t>
            </a:r>
            <a:r>
              <a:rPr lang="en-US" dirty="0" err="1"/>
              <a:t>uue</a:t>
            </a:r>
            <a:r>
              <a:rPr lang="en-US" dirty="0"/>
              <a:t> </a:t>
            </a:r>
            <a:r>
              <a:rPr lang="en-US" dirty="0" err="1"/>
              <a:t>aasta</a:t>
            </a:r>
            <a:r>
              <a:rPr lang="en-US" dirty="0"/>
              <a:t> </a:t>
            </a:r>
            <a:r>
              <a:rPr lang="en-US" dirty="0" err="1"/>
              <a:t>draakonitants</a:t>
            </a:r>
            <a:endParaRPr lang="et-EE" dirty="0"/>
          </a:p>
          <a:p>
            <a:pPr lvl="0"/>
            <a:r>
              <a:rPr lang="en-US" dirty="0" err="1"/>
              <a:t>Tüdrukute</a:t>
            </a:r>
            <a:r>
              <a:rPr lang="en-US" dirty="0"/>
              <a:t> </a:t>
            </a:r>
            <a:r>
              <a:rPr lang="en-US" dirty="0" err="1"/>
              <a:t>Hiina</a:t>
            </a:r>
            <a:r>
              <a:rPr lang="en-US" dirty="0"/>
              <a:t> </a:t>
            </a:r>
            <a:r>
              <a:rPr lang="en-US" dirty="0" err="1"/>
              <a:t>tants</a:t>
            </a:r>
            <a:endParaRPr lang="et-EE" dirty="0"/>
          </a:p>
          <a:p>
            <a:r>
              <a:rPr lang="en-US" dirty="0" err="1"/>
              <a:t>Hiina</a:t>
            </a:r>
            <a:r>
              <a:rPr lang="en-US" dirty="0"/>
              <a:t> </a:t>
            </a:r>
            <a:r>
              <a:rPr lang="en-US" dirty="0" err="1"/>
              <a:t>uue</a:t>
            </a:r>
            <a:r>
              <a:rPr lang="en-US" dirty="0"/>
              <a:t> </a:t>
            </a:r>
            <a:r>
              <a:rPr lang="en-US" dirty="0" err="1"/>
              <a:t>aasta</a:t>
            </a:r>
            <a:r>
              <a:rPr lang="en-US" dirty="0"/>
              <a:t> </a:t>
            </a:r>
            <a:r>
              <a:rPr lang="en-US" dirty="0" err="1"/>
              <a:t>pidustuste</a:t>
            </a:r>
            <a:r>
              <a:rPr lang="en-US" dirty="0"/>
              <a:t> </a:t>
            </a:r>
            <a:r>
              <a:rPr lang="en-US" dirty="0" err="1"/>
              <a:t>trummi</a:t>
            </a:r>
            <a:r>
              <a:rPr lang="en-US" dirty="0"/>
              <a:t> </a:t>
            </a:r>
            <a:r>
              <a:rPr lang="en-US" dirty="0" err="1"/>
              <a:t>meisterdamine</a:t>
            </a: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75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6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6983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67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9000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SJ_268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2929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J_268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7318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game with educational robot Bee-Bot</a:t>
            </a:r>
            <a:endParaRPr lang="en-US" dirty="0"/>
          </a:p>
        </p:txBody>
      </p:sp>
      <p:pic>
        <p:nvPicPr>
          <p:cNvPr id="4" name="Content Placeholder 3" descr="IMG_62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9350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508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0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877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918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0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12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special</a:t>
            </a:r>
            <a:endParaRPr lang="en-US" dirty="0"/>
          </a:p>
        </p:txBody>
      </p:sp>
      <p:pic>
        <p:nvPicPr>
          <p:cNvPr id="4" name="Content Placeholder 3" descr="IMG_60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314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0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65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229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624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mate rules</a:t>
            </a:r>
            <a:endParaRPr lang="en-US" dirty="0"/>
          </a:p>
        </p:txBody>
      </p:sp>
      <p:pic>
        <p:nvPicPr>
          <p:cNvPr id="4" name="Content Placeholder 3" descr="IMG_34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616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109</Words>
  <Application>Microsoft Macintosh PowerPoint</Application>
  <PresentationFormat>On-screen Show (4:3)</PresentationFormat>
  <Paragraphs>29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Activities with children after seminar in Bulgaria</vt:lpstr>
      <vt:lpstr>Wall of differences</vt:lpstr>
      <vt:lpstr>PowerPoint Presentation</vt:lpstr>
      <vt:lpstr>PowerPoint Presentation</vt:lpstr>
      <vt:lpstr>PowerPoint Presentation</vt:lpstr>
      <vt:lpstr>I am special</vt:lpstr>
      <vt:lpstr>PowerPoint Presentation</vt:lpstr>
      <vt:lpstr>PowerPoint Presentation</vt:lpstr>
      <vt:lpstr>Good mate rules</vt:lpstr>
      <vt:lpstr>PowerPoint Presentation</vt:lpstr>
      <vt:lpstr>Bulgarian day</vt:lpstr>
      <vt:lpstr>Roses and crystals</vt:lpstr>
      <vt:lpstr>Grandmother Marta</vt:lpstr>
      <vt:lpstr>PowerPoint Presentation</vt:lpstr>
      <vt:lpstr>Bulgarian dance</vt:lpstr>
      <vt:lpstr>PowerPoint Presentation</vt:lpstr>
      <vt:lpstr>PowerPoint Presentation</vt:lpstr>
      <vt:lpstr>PowerPoint Presentation</vt:lpstr>
      <vt:lpstr>PowerPoint Presentation</vt:lpstr>
      <vt:lpstr>II week of differnces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game with educational robot Bee-Bot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education</dc:title>
  <dc:creator>Marilyn Palla</dc:creator>
  <cp:lastModifiedBy>Marilyn Palla</cp:lastModifiedBy>
  <cp:revision>44</cp:revision>
  <dcterms:created xsi:type="dcterms:W3CDTF">2016-04-24T13:25:50Z</dcterms:created>
  <dcterms:modified xsi:type="dcterms:W3CDTF">2017-03-10T11:44:45Z</dcterms:modified>
</cp:coreProperties>
</file>