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3" r:id="rId3"/>
    <p:sldId id="261" r:id="rId4"/>
    <p:sldId id="288" r:id="rId5"/>
    <p:sldId id="284" r:id="rId6"/>
    <p:sldId id="287" r:id="rId7"/>
    <p:sldId id="285" r:id="rId8"/>
    <p:sldId id="266" r:id="rId9"/>
    <p:sldId id="286" r:id="rId10"/>
    <p:sldId id="265" r:id="rId11"/>
    <p:sldId id="264" r:id="rId12"/>
    <p:sldId id="263" r:id="rId13"/>
    <p:sldId id="289" r:id="rId14"/>
    <p:sldId id="259" r:id="rId15"/>
    <p:sldId id="267" r:id="rId16"/>
    <p:sldId id="279" r:id="rId17"/>
    <p:sldId id="307" r:id="rId18"/>
    <p:sldId id="280" r:id="rId19"/>
    <p:sldId id="292" r:id="rId20"/>
    <p:sldId id="314" r:id="rId21"/>
    <p:sldId id="315" r:id="rId22"/>
    <p:sldId id="281" r:id="rId23"/>
    <p:sldId id="317" r:id="rId24"/>
    <p:sldId id="316" r:id="rId25"/>
    <p:sldId id="313" r:id="rId26"/>
    <p:sldId id="270" r:id="rId27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60"/>
  </p:normalViewPr>
  <p:slideViewPr>
    <p:cSldViewPr>
      <p:cViewPr>
        <p:scale>
          <a:sx n="70" d="100"/>
          <a:sy n="70" d="100"/>
        </p:scale>
        <p:origin x="-133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DD0A-2390-4924-BF51-1F003C4A2E59}" type="datetimeFigureOut">
              <a:rPr lang="bg-BG" smtClean="0"/>
              <a:t>6.10.2017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9338-A21C-45CD-A76A-F751182C590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5700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DD0A-2390-4924-BF51-1F003C4A2E59}" type="datetimeFigureOut">
              <a:rPr lang="bg-BG" smtClean="0"/>
              <a:t>6.10.2017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9338-A21C-45CD-A76A-F751182C590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05687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DD0A-2390-4924-BF51-1F003C4A2E59}" type="datetimeFigureOut">
              <a:rPr lang="bg-BG" smtClean="0"/>
              <a:t>6.10.2017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9338-A21C-45CD-A76A-F751182C590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53194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DD0A-2390-4924-BF51-1F003C4A2E59}" type="datetimeFigureOut">
              <a:rPr lang="bg-BG" smtClean="0"/>
              <a:t>6.10.2017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9338-A21C-45CD-A76A-F751182C590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31603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DD0A-2390-4924-BF51-1F003C4A2E59}" type="datetimeFigureOut">
              <a:rPr lang="bg-BG" smtClean="0"/>
              <a:t>6.10.2017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9338-A21C-45CD-A76A-F751182C590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86795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DD0A-2390-4924-BF51-1F003C4A2E59}" type="datetimeFigureOut">
              <a:rPr lang="bg-BG" smtClean="0"/>
              <a:t>6.10.2017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9338-A21C-45CD-A76A-F751182C590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89199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DD0A-2390-4924-BF51-1F003C4A2E59}" type="datetimeFigureOut">
              <a:rPr lang="bg-BG" smtClean="0"/>
              <a:t>6.10.2017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9338-A21C-45CD-A76A-F751182C590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9047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DD0A-2390-4924-BF51-1F003C4A2E59}" type="datetimeFigureOut">
              <a:rPr lang="bg-BG" smtClean="0"/>
              <a:t>6.10.2017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9338-A21C-45CD-A76A-F751182C590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94888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DD0A-2390-4924-BF51-1F003C4A2E59}" type="datetimeFigureOut">
              <a:rPr lang="bg-BG" smtClean="0"/>
              <a:t>6.10.2017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9338-A21C-45CD-A76A-F751182C590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9338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DD0A-2390-4924-BF51-1F003C4A2E59}" type="datetimeFigureOut">
              <a:rPr lang="bg-BG" smtClean="0"/>
              <a:t>6.10.2017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9338-A21C-45CD-A76A-F751182C590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88676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DD0A-2390-4924-BF51-1F003C4A2E59}" type="datetimeFigureOut">
              <a:rPr lang="bg-BG" smtClean="0"/>
              <a:t>6.10.2017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9338-A21C-45CD-A76A-F751182C590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71754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4DD0A-2390-4924-BF51-1F003C4A2E59}" type="datetimeFigureOut">
              <a:rPr lang="bg-BG" smtClean="0"/>
              <a:t>6.10.2017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89338-A21C-45CD-A76A-F751182C590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14356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lGbySWV3VPg" TargetMode="External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hyperlink" Target="https://youtu.be/TKaQKiJvupI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RJAoGr-upYY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microsoft.com/office/2007/relationships/hdphoto" Target="../media/hdphoto2.wdp"/><Relationship Id="rId7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youtu.be/Bl8jZ6eUUxQ" TargetMode="External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joom.ag/yJqL" TargetMode="Externa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ово поле 5"/>
          <p:cNvSpPr txBox="1"/>
          <p:nvPr/>
        </p:nvSpPr>
        <p:spPr>
          <a:xfrm>
            <a:off x="-23192" y="0"/>
            <a:ext cx="9167192" cy="2123658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A</a:t>
            </a:r>
            <a:r>
              <a:rPr lang="en-US" sz="6600" dirty="0" smtClean="0"/>
              <a:t>ctivities </a:t>
            </a:r>
            <a:r>
              <a:rPr lang="en-US" sz="6600" dirty="0"/>
              <a:t>done with children after </a:t>
            </a:r>
            <a:r>
              <a:rPr lang="en-US" sz="6600" dirty="0" smtClean="0"/>
              <a:t>Poland </a:t>
            </a:r>
            <a:r>
              <a:rPr lang="en-US" sz="6600" dirty="0"/>
              <a:t>visit </a:t>
            </a:r>
            <a:endParaRPr lang="bg-BG" sz="6600" b="1" dirty="0"/>
          </a:p>
        </p:txBody>
      </p:sp>
      <p:sp>
        <p:nvSpPr>
          <p:cNvPr id="7" name="Текстово поле 6"/>
          <p:cNvSpPr txBox="1"/>
          <p:nvPr/>
        </p:nvSpPr>
        <p:spPr>
          <a:xfrm>
            <a:off x="-14986" y="2137481"/>
            <a:ext cx="9144000" cy="830997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Project "Every child is special"</a:t>
            </a:r>
            <a:endParaRPr lang="bg-BG" sz="4800" b="1" dirty="0"/>
          </a:p>
        </p:txBody>
      </p:sp>
      <p:pic>
        <p:nvPicPr>
          <p:cNvPr id="8" name="Картина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355" y="3031416"/>
            <a:ext cx="2645318" cy="3741773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656856"/>
            <a:ext cx="2420446" cy="49089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310959"/>
            <a:ext cx="1774825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28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Картина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986"/>
            <a:ext cx="4860032" cy="3645024"/>
          </a:xfrm>
          <a:prstGeom prst="rect">
            <a:avLst/>
          </a:prstGeom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62" y="0"/>
            <a:ext cx="1774838" cy="1184331"/>
          </a:xfrm>
          <a:prstGeom prst="rect">
            <a:avLst/>
          </a:prstGeom>
        </p:spPr>
      </p:pic>
      <p:sp>
        <p:nvSpPr>
          <p:cNvPr id="4" name="Текстово поле 3"/>
          <p:cNvSpPr txBox="1"/>
          <p:nvPr/>
        </p:nvSpPr>
        <p:spPr>
          <a:xfrm>
            <a:off x="22349" y="7390"/>
            <a:ext cx="7369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 film about </a:t>
            </a:r>
            <a:r>
              <a:rPr lang="en-US" sz="3200" b="1" dirty="0" smtClean="0"/>
              <a:t>Poland</a:t>
            </a:r>
            <a:endParaRPr lang="bg-BG" sz="3200" b="1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138" y="3212976"/>
            <a:ext cx="4860032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9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артина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662" y="3050958"/>
            <a:ext cx="5076056" cy="3807042"/>
          </a:xfrm>
          <a:prstGeom prst="rect">
            <a:avLst/>
          </a:prstGeom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62" y="0"/>
            <a:ext cx="1774838" cy="1184331"/>
          </a:xfrm>
          <a:prstGeom prst="rect">
            <a:avLst/>
          </a:prstGeom>
        </p:spPr>
      </p:pic>
      <p:sp>
        <p:nvSpPr>
          <p:cNvPr id="4" name="Текстово поле 3"/>
          <p:cNvSpPr txBox="1"/>
          <p:nvPr/>
        </p:nvSpPr>
        <p:spPr>
          <a:xfrm>
            <a:off x="0" y="299777"/>
            <a:ext cx="7812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Children in </a:t>
            </a:r>
            <a:r>
              <a:rPr lang="bg-BG" sz="3200" b="1" dirty="0"/>
              <a:t>Przedszkole 237 </a:t>
            </a:r>
            <a:endParaRPr lang="en-US" sz="3200" b="1" dirty="0" smtClean="0"/>
          </a:p>
          <a:p>
            <a:pPr algn="ctr"/>
            <a:r>
              <a:rPr lang="bg-BG" sz="3200" b="1" dirty="0" smtClean="0"/>
              <a:t>Warszawskiej </a:t>
            </a:r>
            <a:r>
              <a:rPr lang="bg-BG" sz="3200" b="1" dirty="0"/>
              <a:t>Syrenki</a:t>
            </a:r>
          </a:p>
          <a:p>
            <a:pPr algn="ctr"/>
            <a:endParaRPr lang="bg-BG" sz="3200" b="1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4644008" cy="2709005"/>
          </a:xfrm>
          <a:prstGeom prst="rect">
            <a:avLst/>
          </a:prstGeom>
        </p:spPr>
      </p:pic>
      <p:sp>
        <p:nvSpPr>
          <p:cNvPr id="5" name="Текстово поле 4"/>
          <p:cNvSpPr txBox="1"/>
          <p:nvPr/>
        </p:nvSpPr>
        <p:spPr>
          <a:xfrm>
            <a:off x="107504" y="4049773"/>
            <a:ext cx="3958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6"/>
              </a:rPr>
              <a:t>https://www.youtube.com/watch?v=lGbySWV3VPg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03524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212976"/>
            <a:ext cx="4860032" cy="3645024"/>
          </a:xfrm>
          <a:prstGeom prst="rect">
            <a:avLst/>
          </a:prstGeom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62" y="0"/>
            <a:ext cx="1774838" cy="1184331"/>
          </a:xfrm>
          <a:prstGeom prst="rect">
            <a:avLst/>
          </a:prstGeom>
        </p:spPr>
      </p:pic>
      <p:sp>
        <p:nvSpPr>
          <p:cNvPr id="4" name="Текстово поле 3"/>
          <p:cNvSpPr txBox="1"/>
          <p:nvPr/>
        </p:nvSpPr>
        <p:spPr>
          <a:xfrm>
            <a:off x="0" y="128192"/>
            <a:ext cx="5628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Polish </a:t>
            </a:r>
            <a:r>
              <a:rPr lang="en-US" sz="3200" b="1" dirty="0"/>
              <a:t>music and dance</a:t>
            </a:r>
            <a:endParaRPr lang="bg-BG" sz="3200" b="1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5423"/>
            <a:ext cx="4860032" cy="3645024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40" y="4635155"/>
            <a:ext cx="3813032" cy="2202264"/>
          </a:xfrm>
          <a:prstGeom prst="rect">
            <a:avLst/>
          </a:prstGeom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5" y="0"/>
            <a:ext cx="3995936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8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62" y="0"/>
            <a:ext cx="1774838" cy="1184331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84331"/>
            <a:ext cx="3707904" cy="2780928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196" y="1184331"/>
            <a:ext cx="3707905" cy="2780929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77072"/>
            <a:ext cx="3707904" cy="2780928"/>
          </a:xfrm>
          <a:prstGeom prst="rect">
            <a:avLst/>
          </a:prstGeom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057625"/>
            <a:ext cx="3707904" cy="2780928"/>
          </a:xfrm>
          <a:prstGeom prst="rect">
            <a:avLst/>
          </a:prstGeom>
        </p:spPr>
      </p:pic>
      <p:sp>
        <p:nvSpPr>
          <p:cNvPr id="10" name="Текстово поле 9"/>
          <p:cNvSpPr txBox="1"/>
          <p:nvPr/>
        </p:nvSpPr>
        <p:spPr>
          <a:xfrm>
            <a:off x="0" y="260648"/>
            <a:ext cx="7369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Polish game “</a:t>
            </a:r>
            <a:r>
              <a:rPr lang="en-US" sz="3200" b="1" dirty="0" err="1" smtClean="0"/>
              <a:t>Labado</a:t>
            </a:r>
            <a:r>
              <a:rPr lang="en-US" sz="3200" b="1" dirty="0" smtClean="0"/>
              <a:t>”</a:t>
            </a:r>
            <a:endParaRPr lang="bg-BG" sz="3200" b="1" dirty="0"/>
          </a:p>
        </p:txBody>
      </p:sp>
    </p:spTree>
    <p:extLst>
      <p:ext uri="{BB962C8B-B14F-4D97-AF65-F5344CB8AC3E}">
        <p14:creationId xmlns:p14="http://schemas.microsoft.com/office/powerpoint/2010/main" val="212883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62" y="0"/>
            <a:ext cx="1774838" cy="1184331"/>
          </a:xfrm>
          <a:prstGeom prst="rect">
            <a:avLst/>
          </a:prstGeom>
        </p:spPr>
      </p:pic>
      <p:sp>
        <p:nvSpPr>
          <p:cNvPr id="4" name="Текстово поле 3"/>
          <p:cNvSpPr txBox="1"/>
          <p:nvPr/>
        </p:nvSpPr>
        <p:spPr>
          <a:xfrm>
            <a:off x="3270918" y="260648"/>
            <a:ext cx="4098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We </a:t>
            </a:r>
            <a:r>
              <a:rPr lang="en-US" sz="3200" b="1" dirty="0" smtClean="0"/>
              <a:t>at</a:t>
            </a:r>
            <a:r>
              <a:rPr lang="bg-BG" sz="3200" b="1" dirty="0" smtClean="0"/>
              <a:t>е</a:t>
            </a:r>
            <a:r>
              <a:rPr lang="en-US" sz="3200" b="1" dirty="0" smtClean="0"/>
              <a:t> </a:t>
            </a:r>
            <a:r>
              <a:rPr lang="en-US" sz="3200" b="1" dirty="0"/>
              <a:t>Strawberry salad</a:t>
            </a:r>
            <a:endParaRPr lang="bg-BG" sz="3200" b="1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02" y="0"/>
            <a:ext cx="3239466" cy="2429599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7" y="2665867"/>
            <a:ext cx="4968431" cy="3726323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349" y="1337866"/>
            <a:ext cx="3541337" cy="2656002"/>
          </a:xfrm>
          <a:prstGeom prst="rect">
            <a:avLst/>
          </a:prstGeom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663" y="4199074"/>
            <a:ext cx="3532998" cy="264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7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62" y="0"/>
            <a:ext cx="1774838" cy="1184331"/>
          </a:xfrm>
          <a:prstGeom prst="rect">
            <a:avLst/>
          </a:prstGeom>
        </p:spPr>
      </p:pic>
      <p:sp>
        <p:nvSpPr>
          <p:cNvPr id="4" name="Текстово поле 3"/>
          <p:cNvSpPr txBox="1"/>
          <p:nvPr/>
        </p:nvSpPr>
        <p:spPr>
          <a:xfrm>
            <a:off x="5220072" y="2541964"/>
            <a:ext cx="32258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Presentation </a:t>
            </a:r>
            <a:r>
              <a:rPr lang="en-US" sz="3200" b="1" dirty="0"/>
              <a:t>about seminar in </a:t>
            </a:r>
            <a:r>
              <a:rPr lang="en-US" sz="3200" b="1" dirty="0" smtClean="0"/>
              <a:t>Poland to </a:t>
            </a:r>
            <a:r>
              <a:rPr lang="en-US" sz="3200" b="1" dirty="0"/>
              <a:t>teachers </a:t>
            </a:r>
            <a:endParaRPr lang="bg-BG" sz="3200" b="1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9856"/>
            <a:ext cx="4680520" cy="2927707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73015"/>
            <a:ext cx="4680522" cy="2981997"/>
          </a:xfrm>
          <a:prstGeom prst="rect">
            <a:avLst/>
          </a:prstGeom>
        </p:spPr>
      </p:pic>
      <p:sp>
        <p:nvSpPr>
          <p:cNvPr id="6" name="Текстово поле 5"/>
          <p:cNvSpPr txBox="1"/>
          <p:nvPr/>
        </p:nvSpPr>
        <p:spPr>
          <a:xfrm>
            <a:off x="4788024" y="6097004"/>
            <a:ext cx="3468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https://youtu.be/RJAoGr-upYY</a:t>
            </a:r>
            <a:endParaRPr lang="bg-BG" dirty="0"/>
          </a:p>
        </p:txBody>
      </p:sp>
      <p:sp>
        <p:nvSpPr>
          <p:cNvPr id="7" name="Текстово поле 6"/>
          <p:cNvSpPr txBox="1"/>
          <p:nvPr/>
        </p:nvSpPr>
        <p:spPr>
          <a:xfrm>
            <a:off x="107504" y="2966563"/>
            <a:ext cx="4680520" cy="38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7"/>
              </a:rPr>
              <a:t>https://youtu.be/TKaQKiJvupI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5520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62" y="0"/>
            <a:ext cx="1774838" cy="1184331"/>
          </a:xfrm>
          <a:prstGeom prst="rect">
            <a:avLst/>
          </a:prstGeom>
        </p:spPr>
      </p:pic>
      <p:sp>
        <p:nvSpPr>
          <p:cNvPr id="6" name="Текстово поле 5"/>
          <p:cNvSpPr txBox="1"/>
          <p:nvPr/>
        </p:nvSpPr>
        <p:spPr>
          <a:xfrm>
            <a:off x="855029" y="0"/>
            <a:ext cx="61926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Parents presented </a:t>
            </a:r>
            <a:r>
              <a:rPr lang="en-US" sz="3200" b="1" dirty="0" smtClean="0"/>
              <a:t>”Cultural </a:t>
            </a:r>
            <a:r>
              <a:rPr lang="en-US" sz="3200" b="1" dirty="0"/>
              <a:t>and national </a:t>
            </a:r>
            <a:r>
              <a:rPr lang="en-US" sz="3200" b="1" dirty="0" smtClean="0"/>
              <a:t>differences”</a:t>
            </a:r>
            <a:endParaRPr lang="bg-BG" sz="3200" b="1" dirty="0"/>
          </a:p>
        </p:txBody>
      </p:sp>
      <p:pic>
        <p:nvPicPr>
          <p:cNvPr id="8" name="Картина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218"/>
            <a:ext cx="3707904" cy="2780928"/>
          </a:xfrm>
          <a:prstGeom prst="rect">
            <a:avLst/>
          </a:prstGeom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7072"/>
            <a:ext cx="3707904" cy="2780928"/>
          </a:xfrm>
          <a:prstGeom prst="rect">
            <a:avLst/>
          </a:prstGeom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013" y="1077218"/>
            <a:ext cx="3707904" cy="2780928"/>
          </a:xfrm>
          <a:prstGeom prst="rect">
            <a:avLst/>
          </a:prstGeom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338" y="4077072"/>
            <a:ext cx="3820182" cy="2780928"/>
          </a:xfrm>
          <a:prstGeom prst="rect">
            <a:avLst/>
          </a:prstGeom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987862"/>
            <a:ext cx="3168352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8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62" y="0"/>
            <a:ext cx="1774838" cy="1184331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0" y="7390"/>
            <a:ext cx="73691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The children colored </a:t>
            </a:r>
            <a:r>
              <a:rPr lang="en-US" sz="3200" b="1" dirty="0">
                <a:solidFill>
                  <a:srgbClr val="FF0000"/>
                </a:solidFill>
              </a:rPr>
              <a:t>Differences wall  </a:t>
            </a:r>
            <a:endParaRPr lang="bg-BG" sz="3200" b="1" dirty="0">
              <a:solidFill>
                <a:srgbClr val="FF0000"/>
              </a:solidFill>
            </a:endParaRPr>
          </a:p>
          <a:p>
            <a:pPr algn="ctr"/>
            <a:r>
              <a:rPr lang="en-US" sz="3200" b="1" dirty="0" smtClean="0"/>
              <a:t>"</a:t>
            </a:r>
            <a:r>
              <a:rPr lang="en-US" sz="3200" b="1" dirty="0"/>
              <a:t>Nations and Cultures"</a:t>
            </a:r>
            <a:endParaRPr lang="bg-BG" sz="3200" b="1" dirty="0"/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6"/>
          <a:stretch/>
        </p:blipFill>
        <p:spPr>
          <a:xfrm>
            <a:off x="6379" y="1484784"/>
            <a:ext cx="9144000" cy="485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9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62" y="0"/>
            <a:ext cx="1774838" cy="1184331"/>
          </a:xfrm>
          <a:prstGeom prst="rect">
            <a:avLst/>
          </a:prstGeom>
        </p:spPr>
      </p:pic>
      <p:sp>
        <p:nvSpPr>
          <p:cNvPr id="4" name="Правоъгълник 3"/>
          <p:cNvSpPr/>
          <p:nvPr/>
        </p:nvSpPr>
        <p:spPr>
          <a:xfrm>
            <a:off x="20458" y="1160305"/>
            <a:ext cx="9016038" cy="2476841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" name="Текстово поле 2"/>
          <p:cNvSpPr txBox="1"/>
          <p:nvPr/>
        </p:nvSpPr>
        <p:spPr>
          <a:xfrm>
            <a:off x="0" y="404664"/>
            <a:ext cx="7369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Renewal </a:t>
            </a:r>
            <a:r>
              <a:rPr lang="en-US" sz="3200" b="1" dirty="0"/>
              <a:t>of  Differences wall</a:t>
            </a:r>
            <a:r>
              <a:rPr lang="bg-BG" sz="3200" b="1" dirty="0" smtClean="0"/>
              <a:t>+</a:t>
            </a:r>
            <a:r>
              <a:rPr lang="en-US" sz="3200" b="1" dirty="0" smtClean="0"/>
              <a:t>curious </a:t>
            </a:r>
            <a:r>
              <a:rPr lang="en-US" sz="3200" b="1" dirty="0"/>
              <a:t>facts</a:t>
            </a:r>
            <a:endParaRPr lang="bg-BG" sz="3200" b="1" dirty="0"/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t="26480" r="10937" b="29376"/>
          <a:stretch/>
        </p:blipFill>
        <p:spPr>
          <a:xfrm>
            <a:off x="51942" y="1184330"/>
            <a:ext cx="6258835" cy="2422833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6" t="15519" r="37305" b="26950"/>
          <a:stretch/>
        </p:blipFill>
        <p:spPr>
          <a:xfrm>
            <a:off x="6310777" y="1184331"/>
            <a:ext cx="2725719" cy="2422833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08" b="17241"/>
          <a:stretch/>
        </p:blipFill>
        <p:spPr>
          <a:xfrm>
            <a:off x="190427" y="3789040"/>
            <a:ext cx="8761462" cy="3026078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8718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авоъгълник 7"/>
          <p:cNvSpPr/>
          <p:nvPr/>
        </p:nvSpPr>
        <p:spPr>
          <a:xfrm>
            <a:off x="2139818" y="1203585"/>
            <a:ext cx="5469690" cy="2860402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62" y="0"/>
            <a:ext cx="1774838" cy="1184331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0" y="404664"/>
            <a:ext cx="7369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Renewal </a:t>
            </a:r>
            <a:r>
              <a:rPr lang="en-US" sz="3200" b="1" dirty="0"/>
              <a:t>of  Differences wall</a:t>
            </a:r>
            <a:r>
              <a:rPr lang="bg-BG" sz="3200" b="1" dirty="0" smtClean="0"/>
              <a:t>+</a:t>
            </a:r>
            <a:r>
              <a:rPr lang="en-US" sz="3200" b="1" dirty="0" smtClean="0"/>
              <a:t>curious </a:t>
            </a:r>
            <a:r>
              <a:rPr lang="en-US" sz="3200" b="1" dirty="0"/>
              <a:t>facts</a:t>
            </a:r>
            <a:endParaRPr lang="bg-BG" sz="3200" b="1" dirty="0"/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" b="12477"/>
          <a:stretch/>
        </p:blipFill>
        <p:spPr>
          <a:xfrm>
            <a:off x="3341936" y="1214957"/>
            <a:ext cx="4250010" cy="2826288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3" t="16538" r="67969" b="6354"/>
          <a:stretch/>
        </p:blipFill>
        <p:spPr>
          <a:xfrm>
            <a:off x="2183076" y="1214957"/>
            <a:ext cx="1308804" cy="2837659"/>
          </a:xfrm>
          <a:prstGeom prst="rect">
            <a:avLst/>
          </a:prstGeom>
        </p:spPr>
      </p:pic>
      <p:pic>
        <p:nvPicPr>
          <p:cNvPr id="9" name="Картина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6" b="25771"/>
          <a:stretch/>
        </p:blipFill>
        <p:spPr>
          <a:xfrm>
            <a:off x="2387782" y="4177333"/>
            <a:ext cx="4981380" cy="2669127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452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102" y="1"/>
            <a:ext cx="1533897" cy="1023554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0" y="1"/>
            <a:ext cx="9167192" cy="1107996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Introduction of </a:t>
            </a:r>
            <a:r>
              <a:rPr lang="en-US" sz="6600" dirty="0" smtClean="0"/>
              <a:t>Poland </a:t>
            </a:r>
          </a:p>
        </p:txBody>
      </p:sp>
      <p:pic>
        <p:nvPicPr>
          <p:cNvPr id="12" name="Картина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64" y="1669354"/>
            <a:ext cx="3507854" cy="4677139"/>
          </a:xfrm>
          <a:prstGeom prst="rect">
            <a:avLst/>
          </a:prstGeom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196" y="1669355"/>
            <a:ext cx="3507854" cy="467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0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62" y="0"/>
            <a:ext cx="1774838" cy="1184331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0" y="404664"/>
            <a:ext cx="7369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Renewal </a:t>
            </a:r>
            <a:r>
              <a:rPr lang="en-US" sz="3200" b="1" dirty="0"/>
              <a:t>of  Differences wall</a:t>
            </a:r>
            <a:r>
              <a:rPr lang="bg-BG" sz="3200" b="1" dirty="0" smtClean="0"/>
              <a:t>+</a:t>
            </a:r>
            <a:r>
              <a:rPr lang="en-US" sz="3200" b="1" dirty="0" smtClean="0"/>
              <a:t>curious </a:t>
            </a:r>
            <a:r>
              <a:rPr lang="en-US" sz="3200" b="1" dirty="0"/>
              <a:t>facts</a:t>
            </a:r>
            <a:endParaRPr lang="bg-BG" sz="3200" b="1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9" b="14090"/>
          <a:stretch/>
        </p:blipFill>
        <p:spPr>
          <a:xfrm>
            <a:off x="1907704" y="1184331"/>
            <a:ext cx="5590343" cy="2676717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5" name="Картина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91" b="29353"/>
          <a:stretch/>
        </p:blipFill>
        <p:spPr>
          <a:xfrm>
            <a:off x="1030858" y="4019389"/>
            <a:ext cx="7340503" cy="2695169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995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62" y="0"/>
            <a:ext cx="1774838" cy="1184331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0" y="404664"/>
            <a:ext cx="7369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Renewal </a:t>
            </a:r>
            <a:r>
              <a:rPr lang="en-US" sz="3200" b="1" dirty="0"/>
              <a:t>of  Differences wall</a:t>
            </a:r>
            <a:r>
              <a:rPr lang="bg-BG" sz="3200" b="1" dirty="0" smtClean="0"/>
              <a:t>+</a:t>
            </a:r>
            <a:r>
              <a:rPr lang="en-US" sz="3200" b="1" dirty="0" smtClean="0"/>
              <a:t>curious </a:t>
            </a:r>
            <a:r>
              <a:rPr lang="en-US" sz="3200" b="1" dirty="0"/>
              <a:t>facts</a:t>
            </a:r>
            <a:endParaRPr lang="bg-BG" sz="3200" b="1" dirty="0"/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9" b="15821"/>
          <a:stretch/>
        </p:blipFill>
        <p:spPr>
          <a:xfrm>
            <a:off x="1717042" y="1184331"/>
            <a:ext cx="5652120" cy="2836366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6" name="Картина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8" b="27164"/>
          <a:stretch/>
        </p:blipFill>
        <p:spPr>
          <a:xfrm>
            <a:off x="1345020" y="4221088"/>
            <a:ext cx="6396164" cy="2520280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5756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62" y="0"/>
            <a:ext cx="1774838" cy="1184331"/>
          </a:xfrm>
          <a:prstGeom prst="rect">
            <a:avLst/>
          </a:prstGeom>
        </p:spPr>
      </p:pic>
      <p:sp>
        <p:nvSpPr>
          <p:cNvPr id="5" name="Текстово поле 4"/>
          <p:cNvSpPr txBox="1"/>
          <p:nvPr/>
        </p:nvSpPr>
        <p:spPr>
          <a:xfrm>
            <a:off x="0" y="404664"/>
            <a:ext cx="7369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Renewal </a:t>
            </a:r>
            <a:r>
              <a:rPr lang="en-US" sz="3200" b="1" dirty="0"/>
              <a:t>of  Differences wall</a:t>
            </a:r>
            <a:r>
              <a:rPr lang="bg-BG" sz="3200" b="1" dirty="0" smtClean="0"/>
              <a:t>+</a:t>
            </a:r>
            <a:r>
              <a:rPr lang="en-US" sz="3200" b="1" dirty="0" smtClean="0"/>
              <a:t>curious </a:t>
            </a:r>
            <a:r>
              <a:rPr lang="en-US" sz="3200" b="1" dirty="0"/>
              <a:t>facts</a:t>
            </a:r>
            <a:endParaRPr lang="bg-BG" sz="3200" b="1" dirty="0"/>
          </a:p>
        </p:txBody>
      </p:sp>
      <p:pic>
        <p:nvPicPr>
          <p:cNvPr id="8" name="Картина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17937"/>
          <a:stretch/>
        </p:blipFill>
        <p:spPr>
          <a:xfrm>
            <a:off x="1475656" y="2132856"/>
            <a:ext cx="6652001" cy="3096344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9" name="Текстово поле 8"/>
          <p:cNvSpPr txBox="1"/>
          <p:nvPr/>
        </p:nvSpPr>
        <p:spPr>
          <a:xfrm>
            <a:off x="899592" y="5517232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5"/>
              </a:rPr>
              <a:t>https://youtu.be/Bl8jZ6eUUxQ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96579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62" y="0"/>
            <a:ext cx="1774838" cy="1184331"/>
          </a:xfrm>
          <a:prstGeom prst="rect">
            <a:avLst/>
          </a:prstGeom>
        </p:spPr>
      </p:pic>
      <p:sp>
        <p:nvSpPr>
          <p:cNvPr id="5" name="Текстово поле 4"/>
          <p:cNvSpPr txBox="1"/>
          <p:nvPr/>
        </p:nvSpPr>
        <p:spPr>
          <a:xfrm>
            <a:off x="0" y="404664"/>
            <a:ext cx="73691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Children created a children's book </a:t>
            </a:r>
            <a:endParaRPr lang="en-US" sz="3200" b="1" dirty="0" smtClean="0"/>
          </a:p>
          <a:p>
            <a:pPr algn="ctr"/>
            <a:r>
              <a:rPr lang="en-US" sz="3200" b="1" dirty="0" smtClean="0"/>
              <a:t>"</a:t>
            </a:r>
            <a:r>
              <a:rPr lang="en-US" sz="3200" b="1" dirty="0"/>
              <a:t>Nations and Cultures"</a:t>
            </a:r>
            <a:endParaRPr lang="bg-BG" sz="3200" b="1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533" y="1994717"/>
            <a:ext cx="5664629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0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62" y="0"/>
            <a:ext cx="1774838" cy="1184331"/>
          </a:xfrm>
          <a:prstGeom prst="rect">
            <a:avLst/>
          </a:prstGeom>
        </p:spPr>
      </p:pic>
      <p:sp>
        <p:nvSpPr>
          <p:cNvPr id="5" name="Текстово поле 4"/>
          <p:cNvSpPr txBox="1"/>
          <p:nvPr/>
        </p:nvSpPr>
        <p:spPr>
          <a:xfrm>
            <a:off x="0" y="1006810"/>
            <a:ext cx="3521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Playing with </a:t>
            </a:r>
            <a:r>
              <a:rPr lang="en-US" sz="3200" b="1" dirty="0" smtClean="0"/>
              <a:t>dolls</a:t>
            </a:r>
            <a:endParaRPr lang="bg-BG" sz="3200" b="1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676461"/>
            <a:ext cx="5575385" cy="4181539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32"/>
          <a:stretch/>
        </p:blipFill>
        <p:spPr>
          <a:xfrm>
            <a:off x="3635896" y="4952"/>
            <a:ext cx="5523506" cy="3142948"/>
          </a:xfrm>
          <a:prstGeom prst="rect">
            <a:avLst/>
          </a:prstGeom>
        </p:spPr>
      </p:pic>
      <p:sp>
        <p:nvSpPr>
          <p:cNvPr id="6" name="Правоъгълник 5"/>
          <p:cNvSpPr/>
          <p:nvPr/>
        </p:nvSpPr>
        <p:spPr>
          <a:xfrm>
            <a:off x="5575383" y="4221088"/>
            <a:ext cx="35686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of </a:t>
            </a:r>
          </a:p>
          <a:p>
            <a:pPr algn="ctr"/>
            <a:r>
              <a:rPr lang="en-US" sz="3200" b="1" dirty="0"/>
              <a:t>different </a:t>
            </a:r>
            <a:endParaRPr lang="en-US" sz="3200" b="1" dirty="0" smtClean="0"/>
          </a:p>
          <a:p>
            <a:pPr algn="ctr"/>
            <a:r>
              <a:rPr lang="en-US" sz="3200" b="1" dirty="0" smtClean="0"/>
              <a:t>nationalities</a:t>
            </a:r>
            <a:endParaRPr lang="bg-BG" sz="3200" b="1" dirty="0"/>
          </a:p>
        </p:txBody>
      </p:sp>
    </p:spTree>
    <p:extLst>
      <p:ext uri="{BB962C8B-B14F-4D97-AF65-F5344CB8AC3E}">
        <p14:creationId xmlns:p14="http://schemas.microsoft.com/office/powerpoint/2010/main" val="73560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62" y="0"/>
            <a:ext cx="1774838" cy="1184331"/>
          </a:xfrm>
          <a:prstGeom prst="rect">
            <a:avLst/>
          </a:prstGeom>
        </p:spPr>
      </p:pic>
      <p:sp>
        <p:nvSpPr>
          <p:cNvPr id="5" name="Текстово поле 4"/>
          <p:cNvSpPr txBox="1"/>
          <p:nvPr/>
        </p:nvSpPr>
        <p:spPr>
          <a:xfrm>
            <a:off x="-597" y="299777"/>
            <a:ext cx="7369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Creating </a:t>
            </a:r>
            <a:r>
              <a:rPr lang="en-US" sz="3200" b="1" dirty="0" smtClean="0"/>
              <a:t>II </a:t>
            </a:r>
            <a:r>
              <a:rPr lang="en-US" sz="3200" b="1" dirty="0"/>
              <a:t>Differences</a:t>
            </a:r>
            <a:r>
              <a:rPr lang="en-US" sz="3200" b="1" dirty="0" smtClean="0"/>
              <a:t> </a:t>
            </a:r>
            <a:r>
              <a:rPr lang="en-US" sz="3200" b="1" dirty="0"/>
              <a:t>book</a:t>
            </a:r>
            <a:endParaRPr lang="bg-BG" sz="3200" b="1" dirty="0"/>
          </a:p>
        </p:txBody>
      </p:sp>
      <p:pic>
        <p:nvPicPr>
          <p:cNvPr id="9" name="Картина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547" y="1184330"/>
            <a:ext cx="5939581" cy="445468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0" name="Текстово поле 9"/>
          <p:cNvSpPr txBox="1"/>
          <p:nvPr/>
        </p:nvSpPr>
        <p:spPr>
          <a:xfrm>
            <a:off x="2219202" y="5639015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5"/>
              </a:rPr>
              <a:t>https://joom.ag/yJqL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91153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62" y="0"/>
            <a:ext cx="1774838" cy="1184331"/>
          </a:xfrm>
          <a:prstGeom prst="rect">
            <a:avLst/>
          </a:prstGeom>
        </p:spPr>
      </p:pic>
      <p:sp>
        <p:nvSpPr>
          <p:cNvPr id="5" name="Текстово поле 4"/>
          <p:cNvSpPr txBox="1"/>
          <p:nvPr/>
        </p:nvSpPr>
        <p:spPr>
          <a:xfrm>
            <a:off x="0" y="299777"/>
            <a:ext cx="7369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Producing fifth</a:t>
            </a:r>
            <a:r>
              <a:rPr lang="en-US" sz="3200" b="1" dirty="0" smtClean="0"/>
              <a:t> </a:t>
            </a:r>
            <a:r>
              <a:rPr lang="en-US" sz="3200" b="1" dirty="0"/>
              <a:t>Persona Doll </a:t>
            </a:r>
            <a:endParaRPr lang="bg-BG" sz="3200" b="1" dirty="0"/>
          </a:p>
        </p:txBody>
      </p:sp>
      <p:sp>
        <p:nvSpPr>
          <p:cNvPr id="4" name="Текстово поле 3"/>
          <p:cNvSpPr txBox="1"/>
          <p:nvPr/>
        </p:nvSpPr>
        <p:spPr>
          <a:xfrm>
            <a:off x="-2257" y="884552"/>
            <a:ext cx="7369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Chan Li</a:t>
            </a:r>
            <a:endParaRPr lang="bg-BG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916832"/>
            <a:ext cx="3075806" cy="410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1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62" y="0"/>
            <a:ext cx="1774838" cy="1184331"/>
          </a:xfrm>
          <a:prstGeom prst="rect">
            <a:avLst/>
          </a:prstGeom>
        </p:spPr>
      </p:pic>
      <p:sp>
        <p:nvSpPr>
          <p:cNvPr id="4" name="Текстово поле 3"/>
          <p:cNvSpPr txBox="1"/>
          <p:nvPr/>
        </p:nvSpPr>
        <p:spPr>
          <a:xfrm>
            <a:off x="23308" y="299777"/>
            <a:ext cx="73458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 </a:t>
            </a:r>
            <a:r>
              <a:rPr lang="en-US" sz="3200" dirty="0"/>
              <a:t>mermaid</a:t>
            </a:r>
            <a:r>
              <a:rPr lang="en-US" sz="3200" dirty="0" smtClean="0"/>
              <a:t> </a:t>
            </a:r>
            <a:r>
              <a:rPr lang="en-US" sz="3200" dirty="0"/>
              <a:t>from </a:t>
            </a:r>
            <a:r>
              <a:rPr lang="en-US" sz="3200" dirty="0" smtClean="0"/>
              <a:t>Warsaw </a:t>
            </a:r>
          </a:p>
          <a:p>
            <a:pPr algn="ctr"/>
            <a:r>
              <a:rPr lang="en-US" sz="3200" dirty="0" smtClean="0"/>
              <a:t>and a knight </a:t>
            </a:r>
            <a:r>
              <a:rPr lang="en-US" sz="3200" dirty="0"/>
              <a:t>from Castle </a:t>
            </a:r>
            <a:r>
              <a:rPr lang="en-US" sz="3200" dirty="0" err="1" smtClean="0"/>
              <a:t>Malbork</a:t>
            </a:r>
            <a:endParaRPr lang="en-US" sz="3200" dirty="0" smtClean="0"/>
          </a:p>
          <a:p>
            <a:pPr algn="ctr"/>
            <a:r>
              <a:rPr lang="en-US" sz="3200" dirty="0" smtClean="0"/>
              <a:t>visited </a:t>
            </a:r>
            <a:r>
              <a:rPr lang="en-US" sz="3200" dirty="0"/>
              <a:t>Bulgarian children</a:t>
            </a:r>
            <a:endParaRPr lang="bg-BG" sz="3200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11" y="2065957"/>
            <a:ext cx="5856651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62" y="0"/>
            <a:ext cx="1774838" cy="1184331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56043" cy="3717032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56" y="3212976"/>
            <a:ext cx="4860032" cy="3645024"/>
          </a:xfrm>
          <a:prstGeom prst="rect">
            <a:avLst/>
          </a:prstGeom>
        </p:spPr>
      </p:pic>
      <p:sp>
        <p:nvSpPr>
          <p:cNvPr id="5" name="Текстово поле 4"/>
          <p:cNvSpPr txBox="1"/>
          <p:nvPr/>
        </p:nvSpPr>
        <p:spPr>
          <a:xfrm>
            <a:off x="251520" y="4725144"/>
            <a:ext cx="3630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… sword </a:t>
            </a:r>
            <a:r>
              <a:rPr lang="en-US" sz="3200" b="1" dirty="0"/>
              <a:t>and shield</a:t>
            </a:r>
            <a:endParaRPr lang="bg-BG" sz="3200" b="1" dirty="0"/>
          </a:p>
        </p:txBody>
      </p:sp>
      <p:sp>
        <p:nvSpPr>
          <p:cNvPr id="7" name="Правоъгълник 6"/>
          <p:cNvSpPr/>
          <p:nvPr/>
        </p:nvSpPr>
        <p:spPr>
          <a:xfrm>
            <a:off x="5148064" y="1628800"/>
            <a:ext cx="38633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Dzień dobry!</a:t>
            </a:r>
            <a:endParaRPr lang="bg-BG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Съединител &quot;права стрелка&quot; 8"/>
          <p:cNvCxnSpPr/>
          <p:nvPr/>
        </p:nvCxnSpPr>
        <p:spPr>
          <a:xfrm flipV="1">
            <a:off x="3707904" y="4365105"/>
            <a:ext cx="2448272" cy="67038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Съединител &quot;права стрелка&quot; 10"/>
          <p:cNvCxnSpPr/>
          <p:nvPr/>
        </p:nvCxnSpPr>
        <p:spPr>
          <a:xfrm flipH="1" flipV="1">
            <a:off x="2987824" y="928474"/>
            <a:ext cx="3168352" cy="8443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37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62" y="0"/>
            <a:ext cx="1774838" cy="1184331"/>
          </a:xfrm>
          <a:prstGeom prst="rect">
            <a:avLst/>
          </a:prstGeom>
        </p:spPr>
      </p:pic>
      <p:pic>
        <p:nvPicPr>
          <p:cNvPr id="12" name="Картина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8"/>
          <a:stretch/>
        </p:blipFill>
        <p:spPr>
          <a:xfrm>
            <a:off x="0" y="0"/>
            <a:ext cx="4834773" cy="4437112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957" y="3140968"/>
            <a:ext cx="4956043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9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62" y="0"/>
            <a:ext cx="1774838" cy="1184331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1" y="-32594"/>
            <a:ext cx="3923928" cy="2207210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865" y="1184331"/>
            <a:ext cx="4187957" cy="2355726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3" y="3612431"/>
            <a:ext cx="5781873" cy="3252304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62194"/>
            <a:ext cx="2528891" cy="449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23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62" y="0"/>
            <a:ext cx="1774838" cy="1184331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77203"/>
            <a:ext cx="4337041" cy="3252781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71459" cy="3203594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4406"/>
            <a:ext cx="4271459" cy="320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8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45024"/>
            <a:ext cx="4283968" cy="3212976"/>
          </a:xfrm>
          <a:prstGeom prst="rect">
            <a:avLst/>
          </a:prstGeom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62" y="0"/>
            <a:ext cx="1774838" cy="1184331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20"/>
            <a:ext cx="4283967" cy="3212975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72816"/>
            <a:ext cx="4224469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3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62" y="0"/>
            <a:ext cx="1774838" cy="1184331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379979" cy="3284984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016"/>
            <a:ext cx="4379979" cy="3284984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16832"/>
            <a:ext cx="4067944" cy="305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3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2811</TotalTime>
  <Words>162</Words>
  <Application>Microsoft Office PowerPoint</Application>
  <PresentationFormat>Презентация на цял екран (4:3)</PresentationFormat>
  <Paragraphs>37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26</vt:i4>
      </vt:variant>
    </vt:vector>
  </HeadingPairs>
  <TitlesOfParts>
    <vt:vector size="27" baseType="lpstr">
      <vt:lpstr>Office тема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svetla</dc:creator>
  <cp:lastModifiedBy>svetla</cp:lastModifiedBy>
  <cp:revision>75</cp:revision>
  <dcterms:created xsi:type="dcterms:W3CDTF">2016-02-10T14:04:51Z</dcterms:created>
  <dcterms:modified xsi:type="dcterms:W3CDTF">2017-10-06T10:35:17Z</dcterms:modified>
</cp:coreProperties>
</file>