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65" r:id="rId5"/>
    <p:sldId id="261" r:id="rId6"/>
    <p:sldId id="258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1498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t-E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t-E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F3063-D6B5-7F48-BDE8-758C6CCF90D0}" type="datetimeFigureOut">
              <a:rPr lang="en-US" smtClean="0"/>
              <a:pPr/>
              <a:t>10/7/2018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8CCC9-FE8D-5648-8404-7F228FFB7D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624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/>
              <a:t>Click to edit Master text styles</a:t>
            </a:r>
          </a:p>
          <a:p>
            <a:pPr lvl="1"/>
            <a:r>
              <a:rPr lang="et-EE"/>
              <a:t>Second level</a:t>
            </a:r>
          </a:p>
          <a:p>
            <a:pPr lvl="2"/>
            <a:r>
              <a:rPr lang="et-EE"/>
              <a:t>Third level</a:t>
            </a:r>
          </a:p>
          <a:p>
            <a:pPr lvl="3"/>
            <a:r>
              <a:rPr lang="et-EE"/>
              <a:t>Fourth level</a:t>
            </a:r>
          </a:p>
          <a:p>
            <a:pPr lvl="4"/>
            <a:r>
              <a:rPr lang="et-E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F3063-D6B5-7F48-BDE8-758C6CCF90D0}" type="datetimeFigureOut">
              <a:rPr lang="en-US" smtClean="0"/>
              <a:pPr/>
              <a:t>10/7/2018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8CCC9-FE8D-5648-8404-7F228FFB7D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41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t-E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t-EE"/>
              <a:t>Click to edit Master text styles</a:t>
            </a:r>
          </a:p>
          <a:p>
            <a:pPr lvl="1"/>
            <a:r>
              <a:rPr lang="et-EE"/>
              <a:t>Second level</a:t>
            </a:r>
          </a:p>
          <a:p>
            <a:pPr lvl="2"/>
            <a:r>
              <a:rPr lang="et-EE"/>
              <a:t>Third level</a:t>
            </a:r>
          </a:p>
          <a:p>
            <a:pPr lvl="3"/>
            <a:r>
              <a:rPr lang="et-EE"/>
              <a:t>Fourth level</a:t>
            </a:r>
          </a:p>
          <a:p>
            <a:pPr lvl="4"/>
            <a:r>
              <a:rPr lang="et-E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F3063-D6B5-7F48-BDE8-758C6CCF90D0}" type="datetimeFigureOut">
              <a:rPr lang="en-US" smtClean="0"/>
              <a:pPr/>
              <a:t>10/7/2018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8CCC9-FE8D-5648-8404-7F228FFB7D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36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/>
              <a:t>Click to edit Master text styles</a:t>
            </a:r>
          </a:p>
          <a:p>
            <a:pPr lvl="1"/>
            <a:r>
              <a:rPr lang="et-EE"/>
              <a:t>Second level</a:t>
            </a:r>
          </a:p>
          <a:p>
            <a:pPr lvl="2"/>
            <a:r>
              <a:rPr lang="et-EE"/>
              <a:t>Third level</a:t>
            </a:r>
          </a:p>
          <a:p>
            <a:pPr lvl="3"/>
            <a:r>
              <a:rPr lang="et-EE"/>
              <a:t>Fourth level</a:t>
            </a:r>
          </a:p>
          <a:p>
            <a:pPr lvl="4"/>
            <a:r>
              <a:rPr lang="et-E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F3063-D6B5-7F48-BDE8-758C6CCF90D0}" type="datetimeFigureOut">
              <a:rPr lang="en-US" smtClean="0"/>
              <a:pPr/>
              <a:t>10/7/2018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8CCC9-FE8D-5648-8404-7F228FFB7D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046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t-E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F3063-D6B5-7F48-BDE8-758C6CCF90D0}" type="datetimeFigureOut">
              <a:rPr lang="en-US" smtClean="0"/>
              <a:pPr/>
              <a:t>10/7/2018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8CCC9-FE8D-5648-8404-7F228FFB7D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209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/>
              <a:t>Click to edit Master text styles</a:t>
            </a:r>
          </a:p>
          <a:p>
            <a:pPr lvl="1"/>
            <a:r>
              <a:rPr lang="et-EE"/>
              <a:t>Second level</a:t>
            </a:r>
          </a:p>
          <a:p>
            <a:pPr lvl="2"/>
            <a:r>
              <a:rPr lang="et-EE"/>
              <a:t>Third level</a:t>
            </a:r>
          </a:p>
          <a:p>
            <a:pPr lvl="3"/>
            <a:r>
              <a:rPr lang="et-EE"/>
              <a:t>Fourth level</a:t>
            </a:r>
          </a:p>
          <a:p>
            <a:pPr lvl="4"/>
            <a:r>
              <a:rPr lang="et-E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/>
              <a:t>Click to edit Master text styles</a:t>
            </a:r>
          </a:p>
          <a:p>
            <a:pPr lvl="1"/>
            <a:r>
              <a:rPr lang="et-EE"/>
              <a:t>Second level</a:t>
            </a:r>
          </a:p>
          <a:p>
            <a:pPr lvl="2"/>
            <a:r>
              <a:rPr lang="et-EE"/>
              <a:t>Third level</a:t>
            </a:r>
          </a:p>
          <a:p>
            <a:pPr lvl="3"/>
            <a:r>
              <a:rPr lang="et-EE"/>
              <a:t>Fourth level</a:t>
            </a:r>
          </a:p>
          <a:p>
            <a:pPr lvl="4"/>
            <a:r>
              <a:rPr lang="et-EE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F3063-D6B5-7F48-BDE8-758C6CCF90D0}" type="datetimeFigureOut">
              <a:rPr lang="en-US" smtClean="0"/>
              <a:pPr/>
              <a:t>10/7/2018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8CCC9-FE8D-5648-8404-7F228FFB7D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789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t-E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/>
              <a:t>Click to edit Master text styles</a:t>
            </a:r>
          </a:p>
          <a:p>
            <a:pPr lvl="1"/>
            <a:r>
              <a:rPr lang="et-EE"/>
              <a:t>Second level</a:t>
            </a:r>
          </a:p>
          <a:p>
            <a:pPr lvl="2"/>
            <a:r>
              <a:rPr lang="et-EE"/>
              <a:t>Third level</a:t>
            </a:r>
          </a:p>
          <a:p>
            <a:pPr lvl="3"/>
            <a:r>
              <a:rPr lang="et-EE"/>
              <a:t>Fourth level</a:t>
            </a:r>
          </a:p>
          <a:p>
            <a:pPr lvl="4"/>
            <a:r>
              <a:rPr lang="et-E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/>
              <a:t>Click to edit Master text styles</a:t>
            </a:r>
          </a:p>
          <a:p>
            <a:pPr lvl="1"/>
            <a:r>
              <a:rPr lang="et-EE"/>
              <a:t>Second level</a:t>
            </a:r>
          </a:p>
          <a:p>
            <a:pPr lvl="2"/>
            <a:r>
              <a:rPr lang="et-EE"/>
              <a:t>Third level</a:t>
            </a:r>
          </a:p>
          <a:p>
            <a:pPr lvl="3"/>
            <a:r>
              <a:rPr lang="et-EE"/>
              <a:t>Fourth level</a:t>
            </a:r>
          </a:p>
          <a:p>
            <a:pPr lvl="4"/>
            <a:r>
              <a:rPr lang="et-EE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F3063-D6B5-7F48-BDE8-758C6CCF90D0}" type="datetimeFigureOut">
              <a:rPr lang="en-US" smtClean="0"/>
              <a:pPr/>
              <a:t>10/7/2018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8CCC9-FE8D-5648-8404-7F228FFB7D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94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F3063-D6B5-7F48-BDE8-758C6CCF90D0}" type="datetimeFigureOut">
              <a:rPr lang="en-US" smtClean="0"/>
              <a:pPr/>
              <a:t>10/7/2018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8CCC9-FE8D-5648-8404-7F228FFB7D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585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F3063-D6B5-7F48-BDE8-758C6CCF90D0}" type="datetimeFigureOut">
              <a:rPr lang="en-US" smtClean="0"/>
              <a:pPr/>
              <a:t>10/7/2018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8CCC9-FE8D-5648-8404-7F228FFB7D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859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/>
              <a:t>Click to edit Master text styles</a:t>
            </a:r>
          </a:p>
          <a:p>
            <a:pPr lvl="1"/>
            <a:r>
              <a:rPr lang="et-EE"/>
              <a:t>Second level</a:t>
            </a:r>
          </a:p>
          <a:p>
            <a:pPr lvl="2"/>
            <a:r>
              <a:rPr lang="et-EE"/>
              <a:t>Third level</a:t>
            </a:r>
          </a:p>
          <a:p>
            <a:pPr lvl="3"/>
            <a:r>
              <a:rPr lang="et-EE"/>
              <a:t>Fourth level</a:t>
            </a:r>
          </a:p>
          <a:p>
            <a:pPr lvl="4"/>
            <a:r>
              <a:rPr lang="et-E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F3063-D6B5-7F48-BDE8-758C6CCF90D0}" type="datetimeFigureOut">
              <a:rPr lang="en-US" smtClean="0"/>
              <a:pPr/>
              <a:t>10/7/2018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8CCC9-FE8D-5648-8404-7F228FFB7D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970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F3063-D6B5-7F48-BDE8-758C6CCF90D0}" type="datetimeFigureOut">
              <a:rPr lang="en-US" smtClean="0"/>
              <a:pPr/>
              <a:t>10/7/2018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8CCC9-FE8D-5648-8404-7F228FFB7D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919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t-E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t-EE"/>
              <a:t>Click to edit Master text styles</a:t>
            </a:r>
          </a:p>
          <a:p>
            <a:pPr lvl="1"/>
            <a:r>
              <a:rPr lang="et-EE"/>
              <a:t>Second level</a:t>
            </a:r>
          </a:p>
          <a:p>
            <a:pPr lvl="2"/>
            <a:r>
              <a:rPr lang="et-EE"/>
              <a:t>Third level</a:t>
            </a:r>
          </a:p>
          <a:p>
            <a:pPr lvl="3"/>
            <a:r>
              <a:rPr lang="et-EE"/>
              <a:t>Fourth level</a:t>
            </a:r>
          </a:p>
          <a:p>
            <a:pPr lvl="4"/>
            <a:r>
              <a:rPr lang="et-E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F3063-D6B5-7F48-BDE8-758C6CCF90D0}" type="datetimeFigureOut">
              <a:rPr lang="en-US" smtClean="0"/>
              <a:pPr/>
              <a:t>10/7/2018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8CCC9-FE8D-5648-8404-7F228FFB7D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538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298575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  <a:highlight>
                  <a:srgbClr val="FF00FF"/>
                </a:highlight>
              </a:rPr>
              <a:t>Culture  Awareness</a:t>
            </a:r>
          </a:p>
        </p:txBody>
      </p:sp>
      <p:pic>
        <p:nvPicPr>
          <p:cNvPr id="5" name="Picture 4" descr="EU flag-Erasmus+_vect_PO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689" y="791571"/>
            <a:ext cx="3104148" cy="8866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46323" y="6132945"/>
            <a:ext cx="5162700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Erasmus+ project,  2015 – 2018</a:t>
            </a:r>
          </a:p>
          <a:p>
            <a:pPr algn="ctr"/>
            <a:r>
              <a:rPr lang="en-US" dirty="0"/>
              <a:t> “Every child is special”</a:t>
            </a:r>
          </a:p>
        </p:txBody>
      </p:sp>
      <p:pic>
        <p:nvPicPr>
          <p:cNvPr id="1026" name="Picture 2" descr="C:\Users\ΔΗΜΟΤΙΚΟ\Desktop\PALEKASTRO SCHOOL, LO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6001" y="249382"/>
            <a:ext cx="1681018" cy="1881043"/>
          </a:xfrm>
          <a:prstGeom prst="rect">
            <a:avLst/>
          </a:prstGeom>
          <a:noFill/>
        </p:spPr>
      </p:pic>
      <p:pic>
        <p:nvPicPr>
          <p:cNvPr id="3" name="Picture 2" descr="C:\Users\Admin\Desktop\MARILYN\marilyn\logo, every child is special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2727" y="3600450"/>
            <a:ext cx="2660073" cy="23874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35212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284339"/>
          </a:xfrm>
        </p:spPr>
        <p:txBody>
          <a:bodyPr>
            <a:normAutofit fontScale="90000"/>
          </a:bodyPr>
          <a:lstStyle/>
          <a:p>
            <a:r>
              <a:rPr lang="en-US" dirty="0">
                <a:highlight>
                  <a:srgbClr val="FF00FF"/>
                </a:highlight>
              </a:rPr>
              <a:t>Multicultural Schools all over Greece:</a:t>
            </a:r>
            <a:br>
              <a:rPr lang="en-US" dirty="0">
                <a:highlight>
                  <a:srgbClr val="FF00FF"/>
                </a:highlight>
              </a:rPr>
            </a:br>
            <a:r>
              <a:rPr lang="en-US" dirty="0">
                <a:highlight>
                  <a:srgbClr val="FF00FF"/>
                </a:highlight>
              </a:rPr>
              <a:t>A big to Culture Awareness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D848D76C-B470-45EC-B3FD-B8277B2AA8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498102"/>
            <a:ext cx="8229600" cy="3129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233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808995"/>
          </a:xfrm>
        </p:spPr>
        <p:txBody>
          <a:bodyPr>
            <a:normAutofit fontScale="90000"/>
          </a:bodyPr>
          <a:lstStyle/>
          <a:p>
            <a:r>
              <a:rPr lang="en-US" dirty="0">
                <a:highlight>
                  <a:srgbClr val="FF00FF"/>
                </a:highlight>
              </a:rPr>
              <a:t>Roma and Migrant students,</a:t>
            </a:r>
            <a:br>
              <a:rPr lang="en-US" dirty="0">
                <a:highlight>
                  <a:srgbClr val="FF00FF"/>
                </a:highlight>
              </a:rPr>
            </a:br>
            <a:r>
              <a:rPr lang="en-US" dirty="0">
                <a:highlight>
                  <a:srgbClr val="FF00FF"/>
                </a:highlight>
              </a:rPr>
              <a:t>Asians, Africans, Europeans</a:t>
            </a:r>
            <a:br>
              <a:rPr lang="en-US" dirty="0">
                <a:highlight>
                  <a:srgbClr val="FF00FF"/>
                </a:highlight>
              </a:rPr>
            </a:br>
            <a:r>
              <a:rPr lang="en-US" dirty="0">
                <a:highlight>
                  <a:srgbClr val="FF00FF"/>
                </a:highlight>
              </a:rPr>
              <a:t> in the same class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96801CD8-32AC-4911-BFC8-06591E5FF3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2648932"/>
            <a:ext cx="8229601" cy="3450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00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2003867"/>
          </a:xfrm>
        </p:spPr>
        <p:txBody>
          <a:bodyPr>
            <a:normAutofit fontScale="90000"/>
          </a:bodyPr>
          <a:lstStyle/>
          <a:p>
            <a:r>
              <a:rPr lang="en-US" dirty="0">
                <a:highlight>
                  <a:srgbClr val="FF00FF"/>
                </a:highlight>
              </a:rPr>
              <a:t>We are the Children…..we are coming from many different countries accepting our cultures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0FC161A9-246F-4D70-A395-9578F30F61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7715" y="2713220"/>
            <a:ext cx="6174557" cy="3870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00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  <a:highlight>
                  <a:srgbClr val="FF00FF"/>
                </a:highlight>
              </a:rPr>
              <a:t>We say ‘’Good Morning’’</a:t>
            </a:r>
            <a:br>
              <a:rPr lang="en-US" dirty="0">
                <a:solidFill>
                  <a:schemeClr val="tx2">
                    <a:lumMod val="50000"/>
                  </a:schemeClr>
                </a:solidFill>
                <a:highlight>
                  <a:srgbClr val="FF00FF"/>
                </a:highlight>
              </a:rPr>
            </a:br>
            <a:r>
              <a:rPr lang="en-US" dirty="0">
                <a:solidFill>
                  <a:schemeClr val="tx2">
                    <a:lumMod val="50000"/>
                  </a:schemeClr>
                </a:solidFill>
                <a:highlight>
                  <a:srgbClr val="FF00FF"/>
                </a:highlight>
              </a:rPr>
              <a:t> in many languages…..everyday!!!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7C4A640D-AFEB-4F9D-AB91-8CE0CEFC81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901757"/>
            <a:ext cx="8229600" cy="395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5018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269349"/>
          </a:xfrm>
        </p:spPr>
        <p:txBody>
          <a:bodyPr>
            <a:normAutofit fontScale="90000"/>
          </a:bodyPr>
          <a:lstStyle/>
          <a:p>
            <a:r>
              <a:rPr lang="en-US" dirty="0">
                <a:highlight>
                  <a:srgbClr val="FF00FF"/>
                </a:highlight>
              </a:rPr>
              <a:t>Even ‘’I love you’’ ….</a:t>
            </a:r>
            <a:br>
              <a:rPr lang="en-US" dirty="0">
                <a:highlight>
                  <a:srgbClr val="FF00FF"/>
                </a:highlight>
              </a:rPr>
            </a:br>
            <a:r>
              <a:rPr lang="en-US" dirty="0">
                <a:highlight>
                  <a:srgbClr val="FF00FF"/>
                </a:highlight>
              </a:rPr>
              <a:t>it’s different for everyone of us!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342E6FE5-5938-4593-99DB-DB14117C29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7399" y="1979628"/>
            <a:ext cx="5854044" cy="4194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028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299328"/>
          </a:xfrm>
        </p:spPr>
        <p:txBody>
          <a:bodyPr>
            <a:normAutofit fontScale="90000"/>
          </a:bodyPr>
          <a:lstStyle/>
          <a:p>
            <a:r>
              <a:rPr lang="en-US" dirty="0">
                <a:highlight>
                  <a:srgbClr val="FF00FF"/>
                </a:highlight>
              </a:rPr>
              <a:t>Different colors…. </a:t>
            </a:r>
            <a:br>
              <a:rPr lang="en-US" dirty="0">
                <a:highlight>
                  <a:srgbClr val="FF00FF"/>
                </a:highlight>
              </a:rPr>
            </a:br>
            <a:r>
              <a:rPr lang="en-US" dirty="0">
                <a:highlight>
                  <a:srgbClr val="FF00FF"/>
                </a:highlight>
              </a:rPr>
              <a:t> hands, eyes and hair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958FD9FE-A4AD-4B0C-B93F-51D0FAF70A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130457"/>
            <a:ext cx="8229600" cy="3959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3708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ighlight>
                  <a:srgbClr val="FF00FF"/>
                </a:highlight>
              </a:rPr>
              <a:t>Different games, but we all play….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10D5BB31-C590-4017-A1EC-424600EEE6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318994"/>
            <a:ext cx="8229600" cy="379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9172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58896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  <a:highlight>
                  <a:srgbClr val="FF00FF"/>
                </a:highlight>
              </a:rPr>
              <a:t>We know countries….we are getting full of hope for a common future respecting each other’s culture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B53FBF69-E5B6-4BE1-90CD-430931720F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698230"/>
            <a:ext cx="8229600" cy="3885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7513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84</Words>
  <Application>Microsoft Office PowerPoint</Application>
  <PresentationFormat>Προβολή στην οθόνη (4:3)</PresentationFormat>
  <Paragraphs>11</Paragraphs>
  <Slides>9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Culture  Awareness</vt:lpstr>
      <vt:lpstr>Multicultural Schools all over Greece: A big to Culture Awareness</vt:lpstr>
      <vt:lpstr>Roma and Migrant students, Asians, Africans, Europeans  in the same class</vt:lpstr>
      <vt:lpstr>We are the Children…..we are coming from many different countries accepting our cultures</vt:lpstr>
      <vt:lpstr>We say ‘’Good Morning’’  in many languages…..everyday!!!</vt:lpstr>
      <vt:lpstr>Even ‘’I love you’’ …. it’s different for everyone of us!</vt:lpstr>
      <vt:lpstr>Different colors….   hands, eyes and hair</vt:lpstr>
      <vt:lpstr>Different games, but we all play….</vt:lpstr>
      <vt:lpstr>We know countries….we are getting full of hope for a common future respecting each other’s culture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Presentations of 1st and 2nd Persona Doll</dc:title>
  <dc:creator>Admin</dc:creator>
  <cp:lastModifiedBy>Emmanouil Kontogiannakis</cp:lastModifiedBy>
  <cp:revision>16</cp:revision>
  <dcterms:created xsi:type="dcterms:W3CDTF">2016-02-19T06:29:27Z</dcterms:created>
  <dcterms:modified xsi:type="dcterms:W3CDTF">2018-10-07T17:50:31Z</dcterms:modified>
</cp:coreProperties>
</file>