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1D34-54CA-D54A-8F47-BB2833A88859}" type="datetimeFigureOut">
              <a:rPr lang="en-US" smtClean="0"/>
              <a:t>24.05.17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DDEC-BD7F-1A41-A482-2C35B096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Erasmus + project “Every child is special”</a:t>
            </a:r>
            <a:br>
              <a:rPr lang="en-US" dirty="0" smtClean="0"/>
            </a:br>
            <a:r>
              <a:rPr lang="en-US" dirty="0" smtClean="0"/>
              <a:t>PERSONA DOLL NR: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 in Poland, </a:t>
            </a:r>
            <a:r>
              <a:rPr lang="en-US" dirty="0" err="1" smtClean="0"/>
              <a:t>Warzsaw</a:t>
            </a:r>
            <a:r>
              <a:rPr lang="en-US" dirty="0" smtClean="0"/>
              <a:t> </a:t>
            </a:r>
          </a:p>
          <a:p>
            <a:r>
              <a:rPr lang="en-US" dirty="0" smtClean="0"/>
              <a:t>28.05 – 31.05</a:t>
            </a:r>
            <a:endParaRPr lang="en-US" dirty="0"/>
          </a:p>
        </p:txBody>
      </p:sp>
      <p:pic>
        <p:nvPicPr>
          <p:cNvPr id="4" name="Picture 3" descr="lasteai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3" y="366889"/>
            <a:ext cx="2441222" cy="1542780"/>
          </a:xfrm>
          <a:prstGeom prst="rect">
            <a:avLst/>
          </a:prstGeom>
        </p:spPr>
      </p:pic>
      <p:pic>
        <p:nvPicPr>
          <p:cNvPr id="5" name="Picture 4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865447"/>
            <a:ext cx="3655708" cy="10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my name is </a:t>
            </a:r>
            <a:r>
              <a:rPr lang="en-US" dirty="0" err="1" smtClean="0"/>
              <a:t>Triinu</a:t>
            </a:r>
            <a:endParaRPr lang="en-US" dirty="0"/>
          </a:p>
        </p:txBody>
      </p:sp>
      <p:pic>
        <p:nvPicPr>
          <p:cNvPr id="4" name="Content Placeholder 3" descr="IMG_2249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05" r="-74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9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She lives with her father, stepmother and her 2 older sons, in a suburb of Tallinn </a:t>
            </a:r>
            <a:r>
              <a:rPr lang="en-US" dirty="0" err="1" smtClean="0"/>
              <a:t>Mustamäe</a:t>
            </a:r>
            <a:r>
              <a:rPr lang="en-US" dirty="0" smtClean="0"/>
              <a:t> in a big apartment building.</a:t>
            </a:r>
            <a:endParaRPr lang="en-US" dirty="0"/>
          </a:p>
        </p:txBody>
      </p:sp>
      <p:pic>
        <p:nvPicPr>
          <p:cNvPr id="4" name="Picture 3" descr="TN_condominium-building-clipart-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52" y="3544004"/>
            <a:ext cx="3337599" cy="2431679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95" y="2981158"/>
            <a:ext cx="2577042" cy="33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she is special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She has a speech disability</a:t>
            </a:r>
          </a:p>
          <a:p>
            <a:r>
              <a:rPr lang="en-US" dirty="0" smtClean="0"/>
              <a:t>Others can not understand her speech</a:t>
            </a:r>
          </a:p>
          <a:p>
            <a:r>
              <a:rPr lang="en-US" dirty="0" smtClean="0"/>
              <a:t>She can stutter when it is difficult to speak</a:t>
            </a:r>
          </a:p>
          <a:p>
            <a:r>
              <a:rPr lang="en-US" dirty="0" smtClean="0"/>
              <a:t>She speaks with very, very low voice</a:t>
            </a:r>
          </a:p>
          <a:p>
            <a:r>
              <a:rPr lang="en-US" dirty="0" smtClean="0"/>
              <a:t>When others refuse to play with her, then she will get very angry and will speak nasty words and may hurt others physically, is aggressive.</a:t>
            </a:r>
          </a:p>
          <a:p>
            <a:r>
              <a:rPr lang="en-US" dirty="0" smtClean="0"/>
              <a:t>She could be very pushing towards other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3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she likes/dislikes</a:t>
            </a:r>
            <a:endParaRPr lang="en-US" dirty="0"/>
          </a:p>
        </p:txBody>
      </p:sp>
      <p:pic>
        <p:nvPicPr>
          <p:cNvPr id="6" name="Content Placeholder 5" descr="65608196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10" r="-4351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30372"/>
            <a:ext cx="4038600" cy="52654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She wants to play with others;</a:t>
            </a:r>
          </a:p>
          <a:p>
            <a:r>
              <a:rPr lang="en-US" dirty="0" smtClean="0"/>
              <a:t>It is difficult for her to communicate with others;</a:t>
            </a:r>
          </a:p>
          <a:p>
            <a:r>
              <a:rPr lang="en-US" dirty="0" smtClean="0"/>
              <a:t>She does not like when brothers bully her, she will become aggressive then;</a:t>
            </a:r>
          </a:p>
          <a:p>
            <a:r>
              <a:rPr lang="en-US" dirty="0" smtClean="0"/>
              <a:t>She loves animals;</a:t>
            </a:r>
          </a:p>
          <a:p>
            <a:r>
              <a:rPr lang="en-US" dirty="0" smtClean="0"/>
              <a:t>She has a cat and she mostly likes to play with her kitten.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5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she likes to eat, and not!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eats everything. </a:t>
            </a:r>
            <a:r>
              <a:rPr lang="en-US" dirty="0" err="1" smtClean="0"/>
              <a:t>Favourite</a:t>
            </a:r>
            <a:r>
              <a:rPr lang="en-US" dirty="0" smtClean="0"/>
              <a:t> food is macaroni and sauce with meat.</a:t>
            </a:r>
          </a:p>
          <a:p>
            <a:r>
              <a:rPr lang="en-US" dirty="0" smtClean="0"/>
              <a:t>She does not like potato salad with sour cream.</a:t>
            </a:r>
            <a:endParaRPr lang="en-US" dirty="0"/>
          </a:p>
        </p:txBody>
      </p:sp>
      <p:pic>
        <p:nvPicPr>
          <p:cNvPr id="4" name="Picture 3" descr="spaghetti_and_meatballs-8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98" y="3335960"/>
            <a:ext cx="4045815" cy="31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afraid to speak in front of others;</a:t>
            </a:r>
          </a:p>
          <a:p>
            <a:r>
              <a:rPr lang="en-US" dirty="0" smtClean="0"/>
              <a:t>She does not like/ want that other point out that they can not understand what she is telling.</a:t>
            </a:r>
          </a:p>
          <a:p>
            <a:r>
              <a:rPr lang="en-US" dirty="0" smtClean="0"/>
              <a:t>Therefore she speaks with very low voice.</a:t>
            </a:r>
            <a:endParaRPr lang="en-US" dirty="0"/>
          </a:p>
        </p:txBody>
      </p:sp>
      <p:pic>
        <p:nvPicPr>
          <p:cNvPr id="4" name="Picture 3" descr="stock-vector-emoticon-with-adhesive-bandages-over-his-lips-933176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75" y="4457910"/>
            <a:ext cx="2003266" cy="20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0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her recently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She lived with her father, </a:t>
            </a:r>
          </a:p>
          <a:p>
            <a:pPr marL="0" indent="0">
              <a:buNone/>
            </a:pPr>
            <a:r>
              <a:rPr lang="en-US" dirty="0" smtClean="0"/>
              <a:t>but father was always busy </a:t>
            </a:r>
          </a:p>
          <a:p>
            <a:pPr marL="0" indent="0">
              <a:buNone/>
            </a:pPr>
            <a:r>
              <a:rPr lang="en-US" dirty="0" smtClean="0"/>
              <a:t>and she was always alone.</a:t>
            </a:r>
          </a:p>
          <a:p>
            <a:r>
              <a:rPr lang="en-US" dirty="0" smtClean="0"/>
              <a:t>They moved to the house </a:t>
            </a:r>
          </a:p>
          <a:p>
            <a:pPr marL="0" indent="0">
              <a:buNone/>
            </a:pPr>
            <a:r>
              <a:rPr lang="en-US" dirty="0" smtClean="0"/>
              <a:t>of fathers new wife and </a:t>
            </a:r>
          </a:p>
          <a:p>
            <a:pPr marL="0" indent="0">
              <a:buNone/>
            </a:pPr>
            <a:r>
              <a:rPr lang="en-US" dirty="0" smtClean="0"/>
              <a:t>her 2 bigger sons.</a:t>
            </a:r>
          </a:p>
          <a:p>
            <a:r>
              <a:rPr lang="en-US" dirty="0" err="1" smtClean="0"/>
              <a:t>Triinu</a:t>
            </a:r>
            <a:r>
              <a:rPr lang="en-US" dirty="0" smtClean="0"/>
              <a:t> hoped that now she</a:t>
            </a:r>
          </a:p>
          <a:p>
            <a:pPr marL="0" indent="0">
              <a:buNone/>
            </a:pPr>
            <a:r>
              <a:rPr lang="en-US" dirty="0" smtClean="0"/>
              <a:t> has somebody to play with, </a:t>
            </a:r>
          </a:p>
          <a:p>
            <a:pPr marL="0" indent="0">
              <a:buNone/>
            </a:pPr>
            <a:r>
              <a:rPr lang="en-US" dirty="0" smtClean="0"/>
              <a:t>but the boys bully her.</a:t>
            </a:r>
          </a:p>
          <a:p>
            <a:r>
              <a:rPr lang="en-US" dirty="0" smtClean="0"/>
              <a:t>She asks father to help her, but he is too busy.</a:t>
            </a:r>
            <a:endParaRPr lang="en-US" dirty="0"/>
          </a:p>
        </p:txBody>
      </p:sp>
      <p:pic>
        <p:nvPicPr>
          <p:cNvPr id="4" name="Picture 3" descr="861466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1" y="1417638"/>
            <a:ext cx="3936739" cy="37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3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asked </a:t>
            </a:r>
            <a:r>
              <a:rPr lang="en-US" dirty="0" err="1" smtClean="0"/>
              <a:t>Triinus</a:t>
            </a:r>
            <a:r>
              <a:rPr lang="en-US" dirty="0" smtClean="0"/>
              <a:t> father to start to visit a speech therapist.</a:t>
            </a:r>
          </a:p>
          <a:p>
            <a:r>
              <a:rPr lang="en-US" dirty="0" smtClean="0"/>
              <a:t>She hopes that when others understand what she speaks then she will have a lot of friends to play with and she would not feel so lonely.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ids_edit_002d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128"/>
            <a:ext cx="8890782" cy="24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352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Erasmus + project “Every child is special” PERSONA DOLL NR: 5</vt:lpstr>
      <vt:lpstr>Hello my name is Triinu</vt:lpstr>
      <vt:lpstr>Family</vt:lpstr>
      <vt:lpstr>Why she is special</vt:lpstr>
      <vt:lpstr>What she likes/dislikes</vt:lpstr>
      <vt:lpstr>What she likes to eat, and not!</vt:lpstr>
      <vt:lpstr>Fears!</vt:lpstr>
      <vt:lpstr>What happened to her recently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project “Every child is special” PERSONA DOLL NR: 5</dc:title>
  <dc:creator>Marilyn Palla</dc:creator>
  <cp:lastModifiedBy>Marilyn Palla</cp:lastModifiedBy>
  <cp:revision>12</cp:revision>
  <dcterms:created xsi:type="dcterms:W3CDTF">2017-05-24T05:25:53Z</dcterms:created>
  <dcterms:modified xsi:type="dcterms:W3CDTF">2017-05-24T06:17:50Z</dcterms:modified>
</cp:coreProperties>
</file>