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82" r:id="rId4"/>
    <p:sldId id="280" r:id="rId5"/>
    <p:sldId id="269" r:id="rId6"/>
    <p:sldId id="265" r:id="rId7"/>
    <p:sldId id="262" r:id="rId8"/>
    <p:sldId id="284" r:id="rId9"/>
    <p:sldId id="266" r:id="rId10"/>
    <p:sldId id="285" r:id="rId11"/>
    <p:sldId id="287" r:id="rId12"/>
    <p:sldId id="286" r:id="rId13"/>
    <p:sldId id="283" r:id="rId14"/>
    <p:sldId id="267" r:id="rId15"/>
    <p:sldId id="257" r:id="rId16"/>
    <p:sldId id="277" r:id="rId17"/>
    <p:sldId id="276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12.11.2015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tr-TR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EVERY CHILD IS SPECIAL </a:t>
            </a:r>
            <a:br>
              <a:rPr lang="tr-TR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TURKEY ACTIVITIES</a:t>
            </a:r>
            <a:endParaRPr lang="tr-TR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9" descr="0a0a0060d93f827alogo_erasmus_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5949950"/>
            <a:ext cx="15128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Bakanlik_yazi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6092824"/>
            <a:ext cx="1008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2014-ulusal-ajans-logos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6148161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4357694"/>
            <a:ext cx="1560881" cy="1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6"/>
            <a:ext cx="4211960" cy="663580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225"/>
            <a:ext cx="4608512" cy="6628133"/>
          </a:xfrm>
          <a:prstGeom prst="rect">
            <a:avLst/>
          </a:prstGeom>
        </p:spPr>
      </p:pic>
      <p:sp>
        <p:nvSpPr>
          <p:cNvPr id="12" name="İçerik Yer Tutucusu 11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289504"/>
          </a:xfrm>
        </p:spPr>
        <p:txBody>
          <a:bodyPr>
            <a:normAutofit fontScale="47500" lnSpcReduction="2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57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960440" cy="62646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90" y="260648"/>
            <a:ext cx="406638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4" y="332656"/>
            <a:ext cx="3942878" cy="61206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3204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dirty="0" smtClean="0"/>
              <a:t>SOME OF US BLOND</a:t>
            </a:r>
            <a:br>
              <a:rPr lang="tr-TR" sz="2800" dirty="0" smtClean="0"/>
            </a:br>
            <a:r>
              <a:rPr lang="tr-TR" sz="2800" dirty="0" smtClean="0"/>
              <a:t>SOME OF US DARK</a:t>
            </a:r>
            <a:br>
              <a:rPr lang="tr-TR" sz="2800" dirty="0" smtClean="0"/>
            </a:br>
            <a:r>
              <a:rPr lang="tr-TR" sz="2800" dirty="0" smtClean="0"/>
              <a:t>SOME OF US HAVE  BLUE EYES</a:t>
            </a:r>
            <a:br>
              <a:rPr lang="tr-TR" sz="2800" dirty="0" smtClean="0"/>
            </a:br>
            <a:r>
              <a:rPr lang="tr-TR" sz="2800" dirty="0" smtClean="0"/>
              <a:t>SOME OF US HAVE  BLACK EYES.</a:t>
            </a:r>
            <a:endParaRPr lang="tr-TR" sz="2800" dirty="0"/>
          </a:p>
        </p:txBody>
      </p:sp>
      <p:pic>
        <p:nvPicPr>
          <p:cNvPr id="4" name="3 İçerik Yer Tutucusu" descr="12144912_900452226708738_801107591212623611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7828885" cy="4403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 AM SPECIAL BECAUSE I AM DIFFERENT AND UNIQUE.</a:t>
            </a:r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643050"/>
            <a:ext cx="3929090" cy="45005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643050"/>
            <a:ext cx="4476781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ARE THESE CHILDREN DOING </a:t>
            </a:r>
            <a:endParaRPr lang="tr-TR" dirty="0"/>
          </a:p>
        </p:txBody>
      </p:sp>
      <p:sp>
        <p:nvSpPr>
          <p:cNvPr id="4" name="Gülen Yüz 3"/>
          <p:cNvSpPr/>
          <p:nvPr/>
        </p:nvSpPr>
        <p:spPr>
          <a:xfrm>
            <a:off x="3082330" y="1052736"/>
            <a:ext cx="9144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5411" y="2983261"/>
            <a:ext cx="5013175" cy="273630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9748" y="2983260"/>
            <a:ext cx="5013176" cy="273630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2637" y="2823036"/>
            <a:ext cx="5013176" cy="3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LET’S LEARN WHAT THEY ARE DOING!</a:t>
            </a:r>
            <a:endParaRPr lang="tr-TR" dirty="0"/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9309" y="3043602"/>
            <a:ext cx="4727365" cy="2286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149" y="3034476"/>
            <a:ext cx="4727366" cy="23042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7563" y="3283202"/>
            <a:ext cx="4752120" cy="178204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5" y="1835090"/>
            <a:ext cx="1971750" cy="47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THAT’S IT: FINGERPRINTS. BECAUSE……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0486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FINGERPRINTS ARE EXCLUSIVE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643050"/>
          </a:xfrm>
        </p:spPr>
        <p:txBody>
          <a:bodyPr>
            <a:noAutofit/>
          </a:bodyPr>
          <a:lstStyle/>
          <a:p>
            <a:r>
              <a:rPr lang="tr-TR" sz="3200" dirty="0" smtClean="0"/>
              <a:t>FIRST OF ALL </a:t>
            </a:r>
            <a:br>
              <a:rPr lang="tr-TR" sz="3200" dirty="0" smtClean="0"/>
            </a:br>
            <a:r>
              <a:rPr lang="tr-TR" sz="3200" dirty="0" smtClean="0"/>
              <a:t>WE MADE </a:t>
            </a:r>
            <a:r>
              <a:rPr lang="tr-TR" sz="3200" dirty="0" smtClean="0"/>
              <a:t>ACTIVITIES WITH OUR PUPILS ON DIFFERENCES OF PHYSICAL APPEARENCES</a:t>
            </a:r>
            <a:endParaRPr lang="tr-TR" sz="3200" dirty="0"/>
          </a:p>
        </p:txBody>
      </p:sp>
      <p:pic>
        <p:nvPicPr>
          <p:cNvPr id="5" name="Resim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445625" cy="2517208"/>
          </a:xfrm>
          <a:prstGeom prst="rect">
            <a:avLst/>
          </a:prstGeom>
        </p:spPr>
      </p:pic>
      <p:pic>
        <p:nvPicPr>
          <p:cNvPr id="4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844824"/>
            <a:ext cx="3071834" cy="2173540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4143380"/>
            <a:ext cx="6034617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THAT’S WHY EVERY CHILD IS SPECIAL.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640960" cy="4320480"/>
          </a:xfrm>
        </p:spPr>
      </p:pic>
    </p:spTree>
    <p:extLst>
      <p:ext uri="{BB962C8B-B14F-4D97-AF65-F5344CB8AC3E}">
        <p14:creationId xmlns:p14="http://schemas.microsoft.com/office/powerpoint/2010/main" val="34738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571480"/>
            <a:ext cx="4071966" cy="3643338"/>
          </a:xfrm>
          <a:prstGeom prst="rect">
            <a:avLst/>
          </a:prstGeom>
        </p:spPr>
      </p:pic>
      <p:pic>
        <p:nvPicPr>
          <p:cNvPr id="5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571480"/>
            <a:ext cx="3857652" cy="3643338"/>
          </a:xfrm>
          <a:prstGeom prst="rect">
            <a:avLst/>
          </a:prstGeom>
        </p:spPr>
      </p:pic>
      <p:pic>
        <p:nvPicPr>
          <p:cNvPr id="7" name="İçerik Yer Tutucusu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7" y="4214817"/>
            <a:ext cx="6097385" cy="2643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0532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WE HAVE REALIZED DIFFERENCIES WHEN WE ARE MAKING CHILDREN.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060848"/>
            <a:ext cx="4392489" cy="4797152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427983" cy="4797152"/>
          </a:xfrm>
        </p:spPr>
      </p:pic>
    </p:spTree>
    <p:extLst>
      <p:ext uri="{BB962C8B-B14F-4D97-AF65-F5344CB8AC3E}">
        <p14:creationId xmlns:p14="http://schemas.microsoft.com/office/powerpoint/2010/main" val="4464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MIKE AND SEMİH ARE GOOD FRIENDS DESPITE THEIR DIFFERENCIES SUCH AS COUNTRY,COLOUR,EYEGLASS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428868"/>
            <a:ext cx="8429684" cy="39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 WOULD LIKE OUR PUPILS UNDERSTAND HOW </a:t>
            </a:r>
            <a:r>
              <a:rPr lang="tr-TR" smtClean="0"/>
              <a:t>DIFFERENT AND HOW </a:t>
            </a:r>
            <a:r>
              <a:rPr lang="tr-TR" dirty="0" smtClean="0"/>
              <a:t>BIG WORLD IS.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7"/>
            <a:ext cx="3845749" cy="216024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81698"/>
            <a:ext cx="3888432" cy="2776302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0980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r>
              <a:rPr lang="tr-TR" sz="3200" dirty="0" smtClean="0"/>
              <a:t>SO WE ALL CAN LIVE EASILY AND PEACEFULLY TOGETHER IN SPITE OF MANY </a:t>
            </a:r>
            <a:r>
              <a:rPr lang="tr-TR" sz="3200" dirty="0" err="1" smtClean="0"/>
              <a:t>MANY</a:t>
            </a:r>
            <a:r>
              <a:rPr lang="tr-TR" sz="3200" dirty="0" smtClean="0"/>
              <a:t> KIND OF DIFFERENCIES.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4488"/>
            <a:ext cx="8280920" cy="48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I’M SPECIAL BECAUSE ………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98880"/>
            <a:ext cx="1452534" cy="193671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8880"/>
            <a:ext cx="1417620" cy="18901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71130"/>
            <a:ext cx="1440160" cy="19202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98879"/>
            <a:ext cx="1398538" cy="186471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34" y="4145574"/>
            <a:ext cx="1573982" cy="209864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9080"/>
            <a:ext cx="1554072" cy="207209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62525"/>
            <a:ext cx="1543988" cy="20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183</TotalTime>
  <Words>109</Words>
  <Application>Microsoft Office PowerPoint</Application>
  <PresentationFormat>Ekran Gösterisi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Canlı</vt:lpstr>
      <vt:lpstr>EVERY CHILD IS SPECIAL  TURKEY ACTIVITIES</vt:lpstr>
      <vt:lpstr>FIRST OF ALL  WE MADE ACTIVITIES WITH OUR PUPILS ON DIFFERENCES OF PHYSICAL APPEARENCES</vt:lpstr>
      <vt:lpstr>PowerPoint Sunusu</vt:lpstr>
      <vt:lpstr>WE HAVE REALIZED DIFFERENCIES WHEN WE ARE MAKING CHILDREN.</vt:lpstr>
      <vt:lpstr>MIKE AND SEMİH ARE GOOD FRIENDS DESPITE THEIR DIFFERENCIES SUCH AS COUNTRY,COLOUR,EYEGLASS </vt:lpstr>
      <vt:lpstr>WE WOULD LIKE OUR PUPILS UNDERSTAND HOW DIFFERENT AND HOW BIG WORLD IS.</vt:lpstr>
      <vt:lpstr>SO WE ALL CAN LIVE EASILY AND PEACEFULLY TOGETHER IN SPITE OF MANY MANY KIND OF DIFFERENCIES. </vt:lpstr>
      <vt:lpstr>I’M SPECIAL BECAUSE ………</vt:lpstr>
      <vt:lpstr>PowerPoint Sunusu</vt:lpstr>
      <vt:lpstr>PowerPoint Sunusu</vt:lpstr>
      <vt:lpstr>PowerPoint Sunusu</vt:lpstr>
      <vt:lpstr>PowerPoint Sunusu</vt:lpstr>
      <vt:lpstr>SOME OF US BLOND SOME OF US DARK SOME OF US HAVE  BLUE EYES SOME OF US HAVE  BLACK EYES.</vt:lpstr>
      <vt:lpstr>PowerPoint Sunusu</vt:lpstr>
      <vt:lpstr>I AM SPECIAL BECAUSE I AM DIFFERENT AND UNIQUE.</vt:lpstr>
      <vt:lpstr>WHAT ARE THESE CHILDREN DOING </vt:lpstr>
      <vt:lpstr>LET’S LEARN WHAT THEY ARE DOING!</vt:lpstr>
      <vt:lpstr>THAT’S IT: FINGERPRINTS. BECAUSE……</vt:lpstr>
      <vt:lpstr>FINGERPRINTS ARE EXCLUSIVE</vt:lpstr>
      <vt:lpstr>THAT’S WHY EVERY CHILD IS SPECIAL.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CHILD IS SPECIAL  TURKEY ACTIVITIES</dc:title>
  <dc:creator>Talatpaşa.Md.Yrd</dc:creator>
  <cp:lastModifiedBy>Talatpaşa.Md.Yrd</cp:lastModifiedBy>
  <cp:revision>27</cp:revision>
  <dcterms:created xsi:type="dcterms:W3CDTF">2015-11-07T07:30:04Z</dcterms:created>
  <dcterms:modified xsi:type="dcterms:W3CDTF">2015-11-12T13:59:42Z</dcterms:modified>
</cp:coreProperties>
</file>