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FE03-C61F-42D6-978A-BCD343B8C06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57CF-069F-429C-9EAE-06F50C8A69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FE03-C61F-42D6-978A-BCD343B8C06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57CF-069F-429C-9EAE-06F50C8A69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FE03-C61F-42D6-978A-BCD343B8C06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57CF-069F-429C-9EAE-06F50C8A69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FE03-C61F-42D6-978A-BCD343B8C06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57CF-069F-429C-9EAE-06F50C8A69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FE03-C61F-42D6-978A-BCD343B8C06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57CF-069F-429C-9EAE-06F50C8A69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FE03-C61F-42D6-978A-BCD343B8C06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57CF-069F-429C-9EAE-06F50C8A69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FE03-C61F-42D6-978A-BCD343B8C06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57CF-069F-429C-9EAE-06F50C8A69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FE03-C61F-42D6-978A-BCD343B8C06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57CF-069F-429C-9EAE-06F50C8A69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FE03-C61F-42D6-978A-BCD343B8C06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57CF-069F-429C-9EAE-06F50C8A69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FE03-C61F-42D6-978A-BCD343B8C06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57CF-069F-429C-9EAE-06F50C8A69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FE03-C61F-42D6-978A-BCD343B8C06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57CF-069F-429C-9EAE-06F50C8A69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CFE03-C61F-42D6-978A-BCD343B8C06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557CF-069F-429C-9EAE-06F50C8A69F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Activities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after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visiting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Poland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„</a:t>
            </a:r>
            <a:r>
              <a:rPr lang="cs-CZ" dirty="0" err="1">
                <a:solidFill>
                  <a:srgbClr val="0070C0"/>
                </a:solidFill>
              </a:rPr>
              <a:t>Every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child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is</a:t>
            </a:r>
            <a:r>
              <a:rPr lang="cs-CZ" dirty="0">
                <a:solidFill>
                  <a:srgbClr val="0070C0"/>
                </a:solidFill>
              </a:rPr>
              <a:t> speciál“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http://personadolls.eu/wp-content/uploads/2016/05/erasmus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500042"/>
            <a:ext cx="2855595" cy="81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568368"/>
            <a:ext cx="2571768" cy="209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53" y="1556792"/>
            <a:ext cx="4506370" cy="33843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6" y="4077071"/>
            <a:ext cx="3543548" cy="266127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6" y="188640"/>
            <a:ext cx="2592288" cy="34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9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80728"/>
            <a:ext cx="5934604" cy="39604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6429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9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6134"/>
            <a:ext cx="5184576" cy="38937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09" y="1052736"/>
            <a:ext cx="312353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6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616868"/>
            <a:ext cx="7675504" cy="57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1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440000">
            <a:off x="971600" y="764704"/>
            <a:ext cx="3552825" cy="2667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320000">
            <a:off x="4511339" y="2705450"/>
            <a:ext cx="3562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0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As we cooked Polish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caramels</a:t>
            </a:r>
            <a:r>
              <a:rPr lang="cs-CZ" dirty="0" smtClean="0">
                <a:solidFill>
                  <a:srgbClr val="FF0000"/>
                </a:solidFill>
              </a:rPr>
              <a:t> KROWKA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8" y="1858996"/>
            <a:ext cx="2347970" cy="312637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33" y="4534495"/>
            <a:ext cx="3090196" cy="23208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10" y="1556792"/>
            <a:ext cx="3895642" cy="29257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85184"/>
            <a:ext cx="1585205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2327"/>
            <a:ext cx="4576813" cy="3437280"/>
          </a:xfrm>
          <a:prstGeom prst="rect">
            <a:avLst/>
          </a:prstGeom>
        </p:spPr>
      </p:pic>
      <p:pic>
        <p:nvPicPr>
          <p:cNvPr id="3" name="Zástupný symbol pro obsa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3739328" cy="28083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7147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9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92981"/>
            <a:ext cx="3451688" cy="25922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931089" cy="29523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2069976" cy="24149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13348"/>
            <a:ext cx="4235202" cy="31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5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Polish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monuments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Jewish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Town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6646"/>
            <a:ext cx="4038600" cy="30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2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4667250" cy="35052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672"/>
            <a:ext cx="2489200" cy="18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4826511" cy="36248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46108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0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We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also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created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Golém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348880"/>
            <a:ext cx="4262493" cy="3201219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882207" cy="51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299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23</Words>
  <Application>Microsoft Office PowerPoint</Application>
  <PresentationFormat>Předvádění na obrazovce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sady Office</vt:lpstr>
      <vt:lpstr>Activities after visiting Poland</vt:lpstr>
      <vt:lpstr>Prezentace aplikace PowerPoint</vt:lpstr>
      <vt:lpstr>As we cooked Polish  caramels KROWKA</vt:lpstr>
      <vt:lpstr>Prezentace aplikace PowerPoint</vt:lpstr>
      <vt:lpstr>Prezentace aplikace PowerPoint</vt:lpstr>
      <vt:lpstr>Polish monuments, Jewish Town</vt:lpstr>
      <vt:lpstr>Prezentace aplikace PowerPoint</vt:lpstr>
      <vt:lpstr>Prezentace aplikace PowerPoint</vt:lpstr>
      <vt:lpstr>We also created Golém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after visiting Poland</dc:title>
  <dc:creator>Windows User</dc:creator>
  <cp:lastModifiedBy>MARIE</cp:lastModifiedBy>
  <cp:revision>6</cp:revision>
  <dcterms:created xsi:type="dcterms:W3CDTF">2018-01-25T22:16:46Z</dcterms:created>
  <dcterms:modified xsi:type="dcterms:W3CDTF">2018-03-06T23:30:06Z</dcterms:modified>
</cp:coreProperties>
</file>