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41"/>
    <p:restoredTop sz="92788"/>
  </p:normalViewPr>
  <p:slideViewPr>
    <p:cSldViewPr snapToGrid="0" snapToObjects="1">
      <p:cViewPr varScale="1">
        <p:scale>
          <a:sx n="82" d="100"/>
          <a:sy n="82" d="100"/>
        </p:scale>
        <p:origin x="4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084D-8D29-1C4C-8CE2-360678BAFAFD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BAD2-63B7-164F-8FE6-F1B18356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46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084D-8D29-1C4C-8CE2-360678BAFAFD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BAD2-63B7-164F-8FE6-F1B18356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02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084D-8D29-1C4C-8CE2-360678BAFAFD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BAD2-63B7-164F-8FE6-F1B18356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1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084D-8D29-1C4C-8CE2-360678BAFAFD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BAD2-63B7-164F-8FE6-F1B18356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0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084D-8D29-1C4C-8CE2-360678BAFAFD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BAD2-63B7-164F-8FE6-F1B18356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4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084D-8D29-1C4C-8CE2-360678BAFAFD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BAD2-63B7-164F-8FE6-F1B18356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26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084D-8D29-1C4C-8CE2-360678BAFAFD}" type="datetimeFigureOut">
              <a:rPr lang="en-US" smtClean="0"/>
              <a:t>10/3/17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BAD2-63B7-164F-8FE6-F1B18356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7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084D-8D29-1C4C-8CE2-360678BAFAFD}" type="datetimeFigureOut">
              <a:rPr lang="en-US" smtClean="0"/>
              <a:t>10/3/17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BAD2-63B7-164F-8FE6-F1B18356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94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084D-8D29-1C4C-8CE2-360678BAFAFD}" type="datetimeFigureOut">
              <a:rPr lang="en-US" smtClean="0"/>
              <a:t>10/3/17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BAD2-63B7-164F-8FE6-F1B18356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2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084D-8D29-1C4C-8CE2-360678BAFAFD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BAD2-63B7-164F-8FE6-F1B18356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084D-8D29-1C4C-8CE2-360678BAFAFD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BAD2-63B7-164F-8FE6-F1B18356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6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084D-8D29-1C4C-8CE2-360678BAFAFD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ABAD2-63B7-164F-8FE6-F1B18356F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2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PERSONA DOLL</a:t>
            </a:r>
            <a:br>
              <a:rPr lang="en-US" dirty="0" smtClean="0"/>
            </a:br>
            <a:r>
              <a:rPr lang="en-US" dirty="0" smtClean="0"/>
              <a:t>NUMBER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Erasmus + project “Every child is special”</a:t>
            </a:r>
          </a:p>
          <a:p>
            <a:r>
              <a:rPr lang="en-US" dirty="0" smtClean="0"/>
              <a:t>Meeting in Czech Republic</a:t>
            </a:r>
          </a:p>
          <a:p>
            <a:r>
              <a:rPr lang="en-US" dirty="0" smtClean="0"/>
              <a:t>08.10.17 </a:t>
            </a:r>
            <a:r>
              <a:rPr lang="mr-IN" dirty="0" smtClean="0"/>
              <a:t>–</a:t>
            </a:r>
            <a:r>
              <a:rPr lang="en-US" dirty="0" smtClean="0"/>
              <a:t> 14.10.17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745" y="333221"/>
            <a:ext cx="2185670" cy="1381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506195"/>
            <a:ext cx="3624580" cy="10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70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KRISTJAN HAS MANY FRIENDS, SOME BOYS ASK HIM TO CHOOSE WHO TO PLAY WITH</a:t>
            </a:r>
          </a:p>
          <a:p>
            <a:r>
              <a:rPr lang="en-US" dirty="0" smtClean="0"/>
              <a:t>KRISTJAN IS VERY SAD THAT FATHER IS OFTEN AWAY FOR LONG TIME. HE MISSES HIS FATHER A LOT.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98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HELLO MY NAME IS KRISTJAN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60" y="1825625"/>
            <a:ext cx="4937760" cy="4351338"/>
          </a:xfrm>
        </p:spPr>
      </p:pic>
    </p:spTree>
    <p:extLst>
      <p:ext uri="{BB962C8B-B14F-4D97-AF65-F5344CB8AC3E}">
        <p14:creationId xmlns:p14="http://schemas.microsoft.com/office/powerpoint/2010/main" val="1233431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KRISTJAN LIVES WITH HIS MOTHER, FATHER AND OLDER SISTER.</a:t>
            </a:r>
          </a:p>
          <a:p>
            <a:r>
              <a:rPr lang="en-US" dirty="0" smtClean="0"/>
              <a:t>FATHER WORKS AS A TRUCK DRIVER AND IS OFTEN A WEEK AWAY FROM HOME.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220" y="2898140"/>
            <a:ext cx="486156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9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LIVES IN A RENTAL APARTMENT IN A BIG APARTMENT BUILDING IN THE CITY CENTRE</a:t>
            </a:r>
          </a:p>
          <a:p>
            <a:r>
              <a:rPr lang="en-US" dirty="0" smtClean="0"/>
              <a:t>HE IS EXCITED THAT SOON THE FAMILY IS MOVING TO PRIVATE HOUSE</a:t>
            </a:r>
          </a:p>
          <a:p>
            <a:r>
              <a:rPr lang="en-US" dirty="0" smtClean="0"/>
              <a:t>HE THEN  HAS HIS OWN ROOM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3764280"/>
            <a:ext cx="4152900" cy="3071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80" y="3497580"/>
            <a:ext cx="4763691" cy="317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31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LIKES, DISLIKES, IS DIFFICULT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LIKES SPORT, GOES TO SWIMMING, ATCHLETICS AND JUDO.</a:t>
            </a:r>
          </a:p>
          <a:p>
            <a:r>
              <a:rPr lang="en-US" dirty="0" smtClean="0"/>
              <a:t>LIKES WHEN HE WINS MEDALS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28" y="3576320"/>
            <a:ext cx="2096871" cy="2390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80" y="2788920"/>
            <a:ext cx="2843655" cy="317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22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GOES TO TRAINING CAMPS</a:t>
            </a:r>
          </a:p>
          <a:p>
            <a:r>
              <a:rPr lang="en-US" dirty="0" smtClean="0"/>
              <a:t>WANTS TO BE A PROFFESSIONAL ATHLETE AND COMPETE IN OLYMPIC GAMES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998686"/>
            <a:ext cx="6560820" cy="331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85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KRISTJAN DISLIKES READING, BOOKS, BOARD GAMES, PUZZLES</a:t>
            </a:r>
          </a:p>
          <a:p>
            <a:r>
              <a:rPr lang="en-US" dirty="0" smtClean="0"/>
              <a:t>KRISTJAN GETS BORED BEHIND THE TABLE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9" y="3585686"/>
            <a:ext cx="7960545" cy="272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84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EATS EVERYTHING</a:t>
            </a:r>
          </a:p>
          <a:p>
            <a:r>
              <a:rPr lang="en-US" dirty="0" smtClean="0"/>
              <a:t>LIKES CHIKEN SOUP AND MINCED MEAT SAUCE</a:t>
            </a:r>
          </a:p>
          <a:p>
            <a:r>
              <a:rPr lang="en-US" dirty="0" smtClean="0"/>
              <a:t>DOES NOT LIKE SPICY FOOD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40" y="3522663"/>
            <a:ext cx="3060700" cy="265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111500"/>
            <a:ext cx="5059680" cy="338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4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KRISTJAN IS VERY BRAVE</a:t>
            </a:r>
          </a:p>
          <a:p>
            <a:r>
              <a:rPr lang="en-US" dirty="0" smtClean="0"/>
              <a:t>HE IS NOR AFRAID OF ANYTHING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60" y="2167891"/>
            <a:ext cx="386791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85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200</Words>
  <Application>Microsoft Macintosh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Mangal</vt:lpstr>
      <vt:lpstr>Arial</vt:lpstr>
      <vt:lpstr>Office Theme</vt:lpstr>
      <vt:lpstr>PERSONA DOLL NUMBER 6</vt:lpstr>
      <vt:lpstr>HELLO MY NAME IS KRISTJAN</vt:lpstr>
      <vt:lpstr>FAMILY</vt:lpstr>
      <vt:lpstr>HOME</vt:lpstr>
      <vt:lpstr>LIKES, DISLIKES, IS DIFFICULT</vt:lpstr>
      <vt:lpstr>PowerPoint Presentation</vt:lpstr>
      <vt:lpstr>PowerPoint Presentation</vt:lpstr>
      <vt:lpstr>FOOD</vt:lpstr>
      <vt:lpstr>FEARS</vt:lpstr>
      <vt:lpstr>RECENT HISTORY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 DOLL NUMBER 6</dc:title>
  <dc:creator>Marilyn Palla</dc:creator>
  <cp:lastModifiedBy>Marilyn Palla</cp:lastModifiedBy>
  <cp:revision>6</cp:revision>
  <dcterms:created xsi:type="dcterms:W3CDTF">2017-10-03T12:20:10Z</dcterms:created>
  <dcterms:modified xsi:type="dcterms:W3CDTF">2017-10-03T12:48:31Z</dcterms:modified>
</cp:coreProperties>
</file>