
<file path=[Content_Types].xml><?xml version="1.0" encoding="utf-8"?>
<Types xmlns="http://schemas.openxmlformats.org/package/2006/content-types">
  <Default Extension="JPG&amp;ehk=lWhwbtI49pdw59e5EBHCpA&amp;r=0&amp;pid=OfficeInsert" ContentType="image/jpeg"/>
  <Default Extension="jpeg" ContentType="image/jpeg"/>
  <Default Extension="jpg&amp;ehk=KM2YRKJcy" ContentType="image/jpeg"/>
  <Default Extension="rels" ContentType="application/vnd.openxmlformats-package.relationships+xml"/>
  <Default Extension="xml" ContentType="application/xml"/>
  <Default Extension="jpg&amp;ehk=fe9" ContentType="image/jpeg"/>
  <Default Extension="JPG&amp;ehk=UIV65RG9MBIRhYS2yAbFFg&amp;r=0&amp;pid=OfficeInsert" ContentType="image/jpeg"/>
  <Default Extension="jpg&amp;ehk=OpL1Q01JkbR" ContentType="image/jpeg"/>
  <Default Extension="jpg" ContentType="image/jpeg"/>
  <Default Extension="jpg&amp;ehk=Mq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Mq"/><Relationship Id="rId2" Type="http://schemas.openxmlformats.org/officeDocument/2006/relationships/image" Target="../media/image4.jpg&amp;ehk=fe9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&amp;ehk=KM2YRKJcy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UIV65RG9MBIRhYS2yAbFFg&amp;r=0&amp;pid=OfficeInsert"/><Relationship Id="rId2" Type="http://schemas.openxmlformats.org/officeDocument/2006/relationships/image" Target="../media/image7.jpg&amp;ehk=OpL1Q01JkbR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&amp;ehk=lWhwbtI49pdw59e5EBHCpA&amp;r=0&amp;pid=OfficeInser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6055496" cy="2590800"/>
          </a:xfrm>
        </p:spPr>
        <p:txBody>
          <a:bodyPr/>
          <a:lstStyle/>
          <a:p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Michał (Michael)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64502" y="1933117"/>
            <a:ext cx="3875717" cy="2979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3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838899"/>
            <a:ext cx="10058400" cy="51961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b="1" dirty="0"/>
              <a:t>AGE: </a:t>
            </a:r>
            <a:endParaRPr lang="pl-PL" sz="2000" b="1" dirty="0"/>
          </a:p>
          <a:p>
            <a:pPr marL="0" indent="0" algn="ctr">
              <a:buNone/>
            </a:pPr>
            <a:r>
              <a:rPr lang="pl-PL" sz="2000" dirty="0"/>
              <a:t> </a:t>
            </a:r>
            <a:r>
              <a:rPr lang="en-US" sz="2000" dirty="0"/>
              <a:t>5 years old</a:t>
            </a:r>
            <a:endParaRPr lang="pl-PL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b="1" dirty="0"/>
              <a:t>LANGUAGE: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Polish</a:t>
            </a:r>
            <a:endParaRPr lang="pl-PL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b="1" dirty="0"/>
              <a:t>WHEN IS SHE CHEERFUL: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He is happy when he can play with his grandparents and when he can play in the playground</a:t>
            </a:r>
            <a:endParaRPr lang="pl-PL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b="1" dirty="0"/>
              <a:t>WHEN IS SHE SAD: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He is sad when he cannot go to outside.</a:t>
            </a:r>
            <a:endParaRPr lang="pl-PL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b="1" dirty="0"/>
              <a:t>WHAT IS SHE AFRAID: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spiders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68" y="4764948"/>
            <a:ext cx="2728797" cy="1614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5" y="494112"/>
            <a:ext cx="2329343" cy="1747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268" y="485722"/>
            <a:ext cx="2728797" cy="1807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341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783" y="511728"/>
            <a:ext cx="11299971" cy="592262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/>
              <a:t>WHEN DOES SHE LIVE: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 Michael lives in Wars</a:t>
            </a:r>
            <a:r>
              <a:rPr lang="pl-PL" sz="2000" dirty="0" err="1"/>
              <a:t>aw</a:t>
            </a:r>
            <a:r>
              <a:rPr lang="en-US" sz="2000" dirty="0"/>
              <a:t> in block of flat on tenth floors. The flat has got two rooms. The boy has got own bedroom.</a:t>
            </a:r>
          </a:p>
          <a:p>
            <a:pPr algn="ctr"/>
            <a:r>
              <a:rPr lang="en-US" sz="2000" b="1" dirty="0"/>
              <a:t>PARENTS: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His mum works in the library and his dad works as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en-US" sz="2000" dirty="0"/>
              <a:t>engineer</a:t>
            </a:r>
          </a:p>
          <a:p>
            <a:pPr algn="ctr"/>
            <a:r>
              <a:rPr lang="en-US" sz="2000" b="1" dirty="0"/>
              <a:t>WHAT DOES SHE LIKE TO DO AT HOME: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He likes playing his planes, helping his mum in the kitchen, playing LEGO blocks</a:t>
            </a:r>
          </a:p>
          <a:p>
            <a:pPr algn="ctr"/>
            <a:r>
              <a:rPr lang="en-US" sz="2000" b="1" dirty="0"/>
              <a:t>WHAT IS SHE GOOD AT: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 err="1"/>
              <a:t>Mich</a:t>
            </a:r>
            <a:r>
              <a:rPr lang="pl-PL" sz="2000" dirty="0" err="1"/>
              <a:t>ae</a:t>
            </a:r>
            <a:r>
              <a:rPr lang="en-US" sz="2000" dirty="0"/>
              <a:t>l can fast run and ride a bike</a:t>
            </a:r>
          </a:p>
          <a:p>
            <a:pPr algn="ctr"/>
            <a:r>
              <a:rPr lang="en-US" sz="2000" b="1" dirty="0"/>
              <a:t>WHAT IS DIFFICULT FOR HER: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  He cannot independently put clothes on</a:t>
            </a:r>
          </a:p>
          <a:p>
            <a:pPr algn="ctr"/>
            <a:r>
              <a:rPr lang="en-US" sz="2000" b="1" dirty="0"/>
              <a:t>FAVOURITE FOOD: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tomato soup with pasta, pizza, sandwich with cottage cheese</a:t>
            </a:r>
          </a:p>
          <a:p>
            <a:pPr algn="ctr"/>
            <a:r>
              <a:rPr lang="en-US" sz="2000" b="1" dirty="0"/>
              <a:t>HATE FOOD: 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cucumbers, bean soup, cucumber soup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751" y="4978341"/>
            <a:ext cx="2444471" cy="1533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3" y="3161412"/>
            <a:ext cx="2500038" cy="1662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751" y="3084077"/>
            <a:ext cx="2444471" cy="1662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590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894" y="545283"/>
            <a:ext cx="11400638" cy="5813571"/>
          </a:xfrm>
        </p:spPr>
        <p:txBody>
          <a:bodyPr/>
          <a:lstStyle/>
          <a:p>
            <a:pPr algn="ctr"/>
            <a:r>
              <a:rPr lang="en-US" sz="2000" b="1" dirty="0"/>
              <a:t>WHAT HAPPENED IN HIS LIFE: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 His dad lost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en-US" sz="2000" dirty="0"/>
              <a:t>job in </a:t>
            </a:r>
            <a:r>
              <a:rPr lang="pl-PL" sz="2000" dirty="0"/>
              <a:t>big </a:t>
            </a:r>
            <a:r>
              <a:rPr lang="pl-PL" sz="2000" dirty="0" err="1"/>
              <a:t>company</a:t>
            </a:r>
            <a:endParaRPr lang="en-US" sz="2000" dirty="0"/>
          </a:p>
          <a:p>
            <a:pPr algn="ctr"/>
            <a:r>
              <a:rPr lang="en-US" sz="2000" b="1" dirty="0"/>
              <a:t>STORY:</a:t>
            </a:r>
            <a:endParaRPr lang="pl-PL" sz="2000" b="1" dirty="0"/>
          </a:p>
          <a:p>
            <a:pPr marL="0" indent="0" algn="ctr">
              <a:buNone/>
            </a:pPr>
            <a:r>
              <a:rPr lang="en-US" sz="2000" dirty="0"/>
              <a:t>Michael was born in Poland and he lives in Wars</a:t>
            </a:r>
            <a:r>
              <a:rPr lang="pl-PL" sz="2000" dirty="0" err="1"/>
              <a:t>aw</a:t>
            </a:r>
            <a:r>
              <a:rPr lang="en-US" sz="2000" dirty="0"/>
              <a:t> with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en-US" sz="2000" dirty="0"/>
              <a:t>parents and his younger sister (Camilla). </a:t>
            </a:r>
            <a:r>
              <a:rPr lang="pl-PL" sz="2000" dirty="0" err="1"/>
              <a:t>Michael’s</a:t>
            </a:r>
            <a:r>
              <a:rPr lang="pl-PL" sz="2000" dirty="0"/>
              <a:t> </a:t>
            </a:r>
            <a:r>
              <a:rPr lang="pl-PL" sz="2000" dirty="0" err="1"/>
              <a:t>dad</a:t>
            </a:r>
            <a:r>
              <a:rPr lang="pl-PL" sz="2000" dirty="0"/>
              <a:t>, </a:t>
            </a:r>
            <a:r>
              <a:rPr lang="pl-PL" sz="2000" dirty="0" err="1"/>
              <a:t>before</a:t>
            </a:r>
            <a:r>
              <a:rPr lang="pl-PL" sz="2000" dirty="0"/>
              <a:t> he </a:t>
            </a:r>
            <a:r>
              <a:rPr lang="pl-PL" sz="2000" dirty="0" err="1"/>
              <a:t>lost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job</a:t>
            </a:r>
            <a:r>
              <a:rPr lang="pl-PL" sz="2000" dirty="0"/>
              <a:t>, </a:t>
            </a:r>
            <a:r>
              <a:rPr lang="en-US" sz="2000" dirty="0"/>
              <a:t>work</a:t>
            </a:r>
            <a:r>
              <a:rPr lang="pl-PL" sz="2000" dirty="0" err="1"/>
              <a:t>ed</a:t>
            </a:r>
            <a:r>
              <a:rPr lang="en-US" sz="2000" dirty="0"/>
              <a:t> in </a:t>
            </a:r>
            <a:r>
              <a:rPr lang="en-US" sz="2000" dirty="0" err="1"/>
              <a:t>Wrocław</a:t>
            </a:r>
            <a:r>
              <a:rPr lang="en-US" sz="2000" dirty="0"/>
              <a:t> and he </a:t>
            </a:r>
            <a:r>
              <a:rPr lang="pl-PL" sz="2000" dirty="0" err="1"/>
              <a:t>come</a:t>
            </a:r>
            <a:r>
              <a:rPr lang="en-US" sz="2000" dirty="0"/>
              <a:t> back home only </a:t>
            </a:r>
            <a:r>
              <a:rPr lang="pl-PL" sz="2000" dirty="0"/>
              <a:t>for </a:t>
            </a:r>
            <a:r>
              <a:rPr lang="en-US" sz="2000" dirty="0"/>
              <a:t>weekends. The boy goes to Kindergarten. In the Kindergarten he has got two best friends – Martin and Clara. </a:t>
            </a:r>
            <a:r>
              <a:rPr lang="en-US" sz="2000" dirty="0" err="1"/>
              <a:t>Micheal</a:t>
            </a:r>
            <a:r>
              <a:rPr lang="en-US" sz="2000" dirty="0"/>
              <a:t> cannot accept the rules to prevailing in the group. During lessons, he </a:t>
            </a:r>
            <a:r>
              <a:rPr lang="en-US" sz="2000"/>
              <a:t>often stands, </a:t>
            </a:r>
            <a:r>
              <a:rPr lang="en-US" sz="2000" dirty="0"/>
              <a:t>shouts. During fun, he takes toys and imposes his views. </a:t>
            </a:r>
            <a:r>
              <a:rPr lang="en-US" sz="2000" dirty="0" err="1"/>
              <a:t>Micheal</a:t>
            </a:r>
            <a:r>
              <a:rPr lang="en-US" sz="2000" dirty="0"/>
              <a:t> wants to be first in all game, if he cannot be first he loud shouts, stamp his feet. He doesn’t tidy up toys and he doesn’t perform tasks on time.         </a:t>
            </a:r>
          </a:p>
          <a:p>
            <a:pPr algn="ctr"/>
            <a:r>
              <a:rPr lang="en-US" sz="2000" b="1" dirty="0"/>
              <a:t>What does he feel?</a:t>
            </a:r>
          </a:p>
          <a:p>
            <a:pPr algn="ctr"/>
            <a:r>
              <a:rPr lang="en-US" sz="2000" b="1" dirty="0"/>
              <a:t>Can you accept this behave?</a:t>
            </a:r>
          </a:p>
          <a:p>
            <a:pPr algn="ctr"/>
            <a:r>
              <a:rPr lang="en-US" sz="2000" b="1" dirty="0"/>
              <a:t>Why does he behave in this way?</a:t>
            </a:r>
          </a:p>
          <a:p>
            <a:pPr algn="ctr"/>
            <a:r>
              <a:rPr lang="en-US" sz="2000" b="1" dirty="0"/>
              <a:t>Do you know similar story?</a:t>
            </a:r>
          </a:p>
          <a:p>
            <a:pPr algn="ctr"/>
            <a:r>
              <a:rPr lang="en-US" sz="2000" b="1" dirty="0"/>
              <a:t>What can help Michael?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03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49</TotalTime>
  <Words>359</Words>
  <Application>Microsoft Office PowerPoint</Application>
  <PresentationFormat>Panoramiczny</PresentationFormat>
  <Paragraphs>38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6" baseType="lpstr">
      <vt:lpstr>Garamond</vt:lpstr>
      <vt:lpstr>Mydło</vt:lpstr>
      <vt:lpstr>Michał (Michael)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Michał (Michael)</dc:title>
  <dc:creator>Klemens Janicki</dc:creator>
  <cp:lastModifiedBy>Klemens Janicki</cp:lastModifiedBy>
  <cp:revision>7</cp:revision>
  <dcterms:created xsi:type="dcterms:W3CDTF">2017-05-21T07:30:35Z</dcterms:created>
  <dcterms:modified xsi:type="dcterms:W3CDTF">2017-05-28T11:56:53Z</dcterms:modified>
</cp:coreProperties>
</file>