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„</a:t>
            </a:r>
            <a:r>
              <a:rPr lang="pl-PL" sz="4000" dirty="0" err="1"/>
              <a:t>children</a:t>
            </a:r>
            <a:r>
              <a:rPr lang="pl-PL" sz="4000" dirty="0"/>
              <a:t> with </a:t>
            </a:r>
            <a:r>
              <a:rPr lang="pl-PL" sz="4000" dirty="0" err="1"/>
              <a:t>special</a:t>
            </a:r>
            <a:r>
              <a:rPr lang="pl-PL" sz="4000" dirty="0"/>
              <a:t> </a:t>
            </a:r>
            <a:r>
              <a:rPr lang="pl-PL" sz="4000" dirty="0" err="1"/>
              <a:t>needs</a:t>
            </a:r>
            <a:r>
              <a:rPr lang="pl-PL" sz="4000" dirty="0"/>
              <a:t> and suport system in </a:t>
            </a:r>
            <a:r>
              <a:rPr lang="pl-PL" sz="4000" dirty="0" err="1"/>
              <a:t>our</a:t>
            </a:r>
            <a:r>
              <a:rPr lang="pl-PL" sz="4000" dirty="0"/>
              <a:t> country”</a:t>
            </a:r>
          </a:p>
        </p:txBody>
      </p:sp>
    </p:spTree>
    <p:extLst>
      <p:ext uri="{BB962C8B-B14F-4D97-AF65-F5344CB8AC3E}">
        <p14:creationId xmlns:p14="http://schemas.microsoft.com/office/powerpoint/2010/main" val="141494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803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In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educational</a:t>
            </a:r>
            <a:r>
              <a:rPr lang="pl-PL" dirty="0"/>
              <a:t> system…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1258349"/>
            <a:ext cx="10058400" cy="4776691"/>
          </a:xfrm>
        </p:spPr>
        <p:txBody>
          <a:bodyPr>
            <a:normAutofit/>
          </a:bodyPr>
          <a:lstStyle/>
          <a:p>
            <a:pPr algn="just"/>
            <a:endParaRPr lang="en-US" sz="800" dirty="0"/>
          </a:p>
          <a:p>
            <a:pPr algn="just"/>
            <a:r>
              <a:rPr lang="pl-PL" sz="2000" dirty="0"/>
              <a:t>In Poland we </a:t>
            </a:r>
            <a:r>
              <a:rPr lang="pl-PL" sz="2000" dirty="0" err="1"/>
              <a:t>have</a:t>
            </a:r>
            <a:r>
              <a:rPr lang="pl-PL" sz="2000" dirty="0"/>
              <a:t> </a:t>
            </a:r>
            <a:r>
              <a:rPr lang="pl-PL" sz="2000" dirty="0" err="1"/>
              <a:t>special</a:t>
            </a:r>
            <a:r>
              <a:rPr lang="pl-PL" sz="2000" dirty="0"/>
              <a:t>, </a:t>
            </a:r>
            <a:r>
              <a:rPr lang="pl-PL" sz="2000" dirty="0" err="1"/>
              <a:t>integration</a:t>
            </a:r>
            <a:r>
              <a:rPr lang="pl-PL" sz="2000" dirty="0"/>
              <a:t> and public </a:t>
            </a:r>
            <a:r>
              <a:rPr lang="pl-PL" sz="2000" dirty="0" err="1"/>
              <a:t>schools</a:t>
            </a:r>
            <a:r>
              <a:rPr lang="pl-PL" sz="2000" dirty="0"/>
              <a:t> and </a:t>
            </a:r>
            <a:r>
              <a:rPr lang="pl-PL" sz="2000" dirty="0" err="1"/>
              <a:t>kindergartens</a:t>
            </a:r>
            <a:r>
              <a:rPr lang="pl-PL" sz="2000" dirty="0"/>
              <a:t>.</a:t>
            </a:r>
          </a:p>
          <a:p>
            <a:pPr algn="just"/>
            <a:r>
              <a:rPr lang="pl-PL" sz="2000" dirty="0"/>
              <a:t>C</a:t>
            </a:r>
            <a:r>
              <a:rPr lang="en-US" sz="2000" dirty="0" err="1"/>
              <a:t>hild</a:t>
            </a:r>
            <a:r>
              <a:rPr lang="en-US" sz="2000" dirty="0"/>
              <a:t> </a:t>
            </a:r>
            <a:r>
              <a:rPr lang="pl-PL" sz="2000" dirty="0"/>
              <a:t>with </a:t>
            </a:r>
            <a:r>
              <a:rPr lang="pl-PL" sz="2000" dirty="0" err="1"/>
              <a:t>special</a:t>
            </a:r>
            <a:r>
              <a:rPr lang="pl-PL" sz="2000" dirty="0"/>
              <a:t> </a:t>
            </a:r>
            <a:r>
              <a:rPr lang="pl-PL" sz="2000" dirty="0" err="1"/>
              <a:t>needs</a:t>
            </a:r>
            <a:r>
              <a:rPr lang="pl-PL" sz="2000" dirty="0"/>
              <a:t> </a:t>
            </a:r>
            <a:r>
              <a:rPr lang="en-US" sz="2000" dirty="0"/>
              <a:t>has the right to attend a public school close to his/her own</a:t>
            </a:r>
            <a:r>
              <a:rPr lang="pl-PL" sz="2000" dirty="0"/>
              <a:t> </a:t>
            </a:r>
            <a:r>
              <a:rPr lang="en-US" sz="2000" dirty="0"/>
              <a:t>place of residence. Thanks to this, it remains in a well-known environment</a:t>
            </a:r>
            <a:r>
              <a:rPr lang="pl-PL" sz="2000" dirty="0"/>
              <a:t> a</a:t>
            </a:r>
            <a:r>
              <a:rPr lang="en-US" sz="2000" dirty="0" err="1"/>
              <a:t>nd</a:t>
            </a:r>
            <a:r>
              <a:rPr lang="en-US" sz="2000" dirty="0"/>
              <a:t> is not </a:t>
            </a:r>
            <a:r>
              <a:rPr lang="pl-PL" sz="2000" dirty="0" err="1"/>
              <a:t>excluded</a:t>
            </a:r>
            <a:r>
              <a:rPr lang="en-US" sz="2000" dirty="0"/>
              <a:t> from the local community</a:t>
            </a:r>
            <a:r>
              <a:rPr lang="pl-PL" sz="2000" dirty="0"/>
              <a:t>.</a:t>
            </a:r>
            <a:r>
              <a:rPr lang="en-US" sz="2000" dirty="0"/>
              <a:t> Learns to function in the environment,</a:t>
            </a:r>
            <a:r>
              <a:rPr lang="pl-PL" sz="2000" dirty="0"/>
              <a:t> i</a:t>
            </a:r>
            <a:r>
              <a:rPr lang="en-US" sz="2000" dirty="0"/>
              <a:t>n which he will also live as an adult.</a:t>
            </a:r>
            <a:endParaRPr lang="pl-PL" sz="2000" dirty="0"/>
          </a:p>
          <a:p>
            <a:pPr algn="just"/>
            <a:r>
              <a:rPr lang="en-US" sz="2000" dirty="0"/>
              <a:t>Educational law in Poland creates conditions for education and care,</a:t>
            </a:r>
            <a:r>
              <a:rPr lang="pl-PL" sz="2000" dirty="0"/>
              <a:t> a</a:t>
            </a:r>
            <a:r>
              <a:rPr lang="en-US" sz="2000" dirty="0" err="1"/>
              <a:t>ccording</a:t>
            </a:r>
            <a:r>
              <a:rPr lang="en-US" sz="2000" dirty="0"/>
              <a:t> to age and </a:t>
            </a:r>
            <a:r>
              <a:rPr lang="pl-PL" sz="2000" dirty="0" err="1"/>
              <a:t>child</a:t>
            </a:r>
            <a:r>
              <a:rPr lang="pl-PL" sz="2000" dirty="0"/>
              <a:t> </a:t>
            </a:r>
            <a:r>
              <a:rPr lang="en-US" sz="2000" dirty="0"/>
              <a:t>development</a:t>
            </a:r>
            <a:r>
              <a:rPr lang="pl-PL" sz="2000" dirty="0"/>
              <a:t>.</a:t>
            </a:r>
          </a:p>
          <a:p>
            <a:pPr algn="just"/>
            <a:r>
              <a:rPr lang="pl-PL" sz="2000" dirty="0"/>
              <a:t> </a:t>
            </a:r>
            <a:r>
              <a:rPr lang="en-US" sz="2000" dirty="0"/>
              <a:t>In the </a:t>
            </a:r>
            <a:r>
              <a:rPr lang="pl-PL" sz="2000" dirty="0"/>
              <a:t>public </a:t>
            </a:r>
            <a:r>
              <a:rPr lang="en-US" sz="2000" dirty="0"/>
              <a:t>school and kindergarten it is possible to employ an additional teacher</a:t>
            </a:r>
            <a:r>
              <a:rPr lang="pl-PL" sz="2000" dirty="0"/>
              <a:t> q</a:t>
            </a:r>
            <a:r>
              <a:rPr lang="en-US" sz="2000" dirty="0" err="1"/>
              <a:t>ualified</a:t>
            </a:r>
            <a:r>
              <a:rPr lang="en-US" sz="2000" dirty="0"/>
              <a:t> </a:t>
            </a:r>
            <a:r>
              <a:rPr lang="pl-PL" sz="2000" dirty="0"/>
              <a:t>as a </a:t>
            </a:r>
            <a:r>
              <a:rPr lang="pl-PL" sz="2000" dirty="0" err="1"/>
              <a:t>specil</a:t>
            </a:r>
            <a:r>
              <a:rPr lang="pl-PL" sz="2000" dirty="0"/>
              <a:t> </a:t>
            </a:r>
            <a:r>
              <a:rPr lang="pl-PL" sz="2000" dirty="0" err="1"/>
              <a:t>educator</a:t>
            </a:r>
            <a:r>
              <a:rPr lang="en-US" sz="2000" dirty="0"/>
              <a:t> </a:t>
            </a:r>
            <a:r>
              <a:rPr lang="pl-PL" sz="2000" dirty="0"/>
              <a:t>and </a:t>
            </a:r>
            <a:r>
              <a:rPr lang="pl-PL" sz="2000" dirty="0" err="1"/>
              <a:t>teacher’s</a:t>
            </a:r>
            <a:r>
              <a:rPr lang="pl-PL" sz="2000" dirty="0"/>
              <a:t> </a:t>
            </a:r>
            <a:r>
              <a:rPr lang="pl-PL" sz="2000" dirty="0" err="1"/>
              <a:t>assistant</a:t>
            </a:r>
            <a:r>
              <a:rPr lang="pl-PL" sz="2000" dirty="0"/>
              <a:t> </a:t>
            </a:r>
            <a:r>
              <a:rPr lang="en-US" sz="2000" dirty="0"/>
              <a:t>for </a:t>
            </a:r>
            <a:r>
              <a:rPr lang="pl-PL" sz="2000" dirty="0" err="1"/>
              <a:t>support</a:t>
            </a:r>
            <a:r>
              <a:rPr lang="pl-PL" sz="2000" dirty="0"/>
              <a:t> </a:t>
            </a:r>
            <a:r>
              <a:rPr lang="pl-PL" sz="2000" dirty="0" err="1"/>
              <a:t>teacher</a:t>
            </a:r>
            <a:r>
              <a:rPr lang="pl-PL" sz="2000" dirty="0"/>
              <a:t> in the </a:t>
            </a:r>
            <a:r>
              <a:rPr lang="pl-PL" sz="2000" dirty="0" err="1"/>
              <a:t>calss</a:t>
            </a:r>
            <a:r>
              <a:rPr lang="pl-PL" sz="2000" dirty="0"/>
              <a:t> and </a:t>
            </a:r>
            <a:r>
              <a:rPr lang="pl-PL" sz="2000" dirty="0" err="1"/>
              <a:t>child</a:t>
            </a:r>
            <a:r>
              <a:rPr lang="pl-PL" sz="2000" dirty="0"/>
              <a:t> with </a:t>
            </a:r>
            <a:r>
              <a:rPr lang="pl-PL" sz="2000" dirty="0" err="1"/>
              <a:t>special</a:t>
            </a:r>
            <a:r>
              <a:rPr lang="pl-PL" sz="2000" dirty="0"/>
              <a:t> </a:t>
            </a:r>
            <a:r>
              <a:rPr lang="pl-PL" sz="2000" dirty="0" err="1"/>
              <a:t>needs</a:t>
            </a:r>
            <a:r>
              <a:rPr lang="pl-PL" sz="2000" dirty="0"/>
              <a:t>.</a:t>
            </a:r>
          </a:p>
          <a:p>
            <a:pPr algn="just"/>
            <a:r>
              <a:rPr lang="en-US" sz="2000" dirty="0"/>
              <a:t>For employment of an additional teacher the director must </a:t>
            </a:r>
            <a:r>
              <a:rPr lang="pl-PL" sz="2000" dirty="0" err="1"/>
              <a:t>get</a:t>
            </a:r>
            <a:r>
              <a:rPr lang="pl-PL" sz="2000" dirty="0"/>
              <a:t> </a:t>
            </a:r>
            <a:r>
              <a:rPr lang="pl-PL" sz="2000" dirty="0" err="1"/>
              <a:t>premission</a:t>
            </a:r>
            <a:r>
              <a:rPr lang="pl-PL" sz="2000" dirty="0"/>
              <a:t> from </a:t>
            </a:r>
            <a:r>
              <a:rPr lang="pl-PL" sz="2000" dirty="0" err="1"/>
              <a:t>Education</a:t>
            </a:r>
            <a:r>
              <a:rPr lang="pl-PL" sz="2000" dirty="0"/>
              <a:t> </a:t>
            </a:r>
            <a:r>
              <a:rPr lang="pl-PL" sz="2000" dirty="0" err="1"/>
              <a:t>office</a:t>
            </a:r>
            <a:r>
              <a:rPr lang="pl-PL" sz="2000" dirty="0"/>
              <a:t>.</a:t>
            </a:r>
            <a:r>
              <a:rPr lang="en-US" sz="2000" dirty="0"/>
              <a:t> </a:t>
            </a:r>
            <a:endParaRPr lang="pl-PL" sz="2000" dirty="0"/>
          </a:p>
          <a:p>
            <a:pPr algn="just"/>
            <a:r>
              <a:rPr lang="en-US" sz="2000" dirty="0"/>
              <a:t>Parents make the final decision on choosing the </a:t>
            </a:r>
            <a:r>
              <a:rPr lang="pl-PL" sz="2000" dirty="0" err="1"/>
              <a:t>child</a:t>
            </a:r>
            <a:r>
              <a:rPr lang="pl-PL" sz="2000" dirty="0"/>
              <a:t> </a:t>
            </a:r>
            <a:r>
              <a:rPr lang="en-US" sz="2000" dirty="0"/>
              <a:t>educational route</a:t>
            </a:r>
            <a:r>
              <a:rPr lang="pl-PL" sz="2000" dirty="0"/>
              <a:t> ( </a:t>
            </a:r>
            <a:r>
              <a:rPr lang="pl-PL" sz="2000" dirty="0" err="1"/>
              <a:t>they</a:t>
            </a:r>
            <a:r>
              <a:rPr lang="pl-PL" sz="2000" dirty="0"/>
              <a:t> </a:t>
            </a:r>
            <a:r>
              <a:rPr lang="pl-PL" sz="2000" dirty="0" err="1"/>
              <a:t>can</a:t>
            </a:r>
            <a:r>
              <a:rPr lang="pl-PL" sz="2000" dirty="0"/>
              <a:t> </a:t>
            </a:r>
            <a:r>
              <a:rPr lang="pl-PL" sz="2000" dirty="0" err="1"/>
              <a:t>choose</a:t>
            </a:r>
            <a:r>
              <a:rPr lang="pl-PL" sz="2000" dirty="0"/>
              <a:t> </a:t>
            </a:r>
            <a:r>
              <a:rPr lang="pl-PL" sz="2000" dirty="0" err="1"/>
              <a:t>education</a:t>
            </a:r>
            <a:r>
              <a:rPr lang="pl-PL" sz="2000" dirty="0"/>
              <a:t> in </a:t>
            </a:r>
            <a:r>
              <a:rPr lang="pl-PL" sz="2000" dirty="0" err="1"/>
              <a:t>special</a:t>
            </a:r>
            <a:r>
              <a:rPr lang="pl-PL" sz="2000" dirty="0"/>
              <a:t>, </a:t>
            </a:r>
            <a:r>
              <a:rPr lang="pl-PL" sz="2000" dirty="0" err="1"/>
              <a:t>integration</a:t>
            </a:r>
            <a:r>
              <a:rPr lang="pl-PL" sz="2000" dirty="0"/>
              <a:t> </a:t>
            </a:r>
            <a:r>
              <a:rPr lang="pl-PL" sz="2000" dirty="0" err="1"/>
              <a:t>or</a:t>
            </a:r>
            <a:r>
              <a:rPr lang="pl-PL" sz="2000" dirty="0"/>
              <a:t> public </a:t>
            </a:r>
            <a:r>
              <a:rPr lang="pl-PL" sz="2000" dirty="0" err="1"/>
              <a:t>schools</a:t>
            </a:r>
            <a:r>
              <a:rPr lang="pl-PL" sz="2000" dirty="0"/>
              <a:t>)</a:t>
            </a:r>
            <a:endParaRPr lang="en-US" sz="2000" dirty="0"/>
          </a:p>
          <a:p>
            <a:pPr algn="just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83130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673" y="642594"/>
            <a:ext cx="11190913" cy="137160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err="1"/>
              <a:t>According</a:t>
            </a:r>
            <a:r>
              <a:rPr lang="pl-PL" sz="3600" b="1" dirty="0"/>
              <a:t> the</a:t>
            </a:r>
            <a:r>
              <a:rPr lang="en-US" sz="3600" b="1" dirty="0"/>
              <a:t> law, educational institutions provide: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pl-PL" sz="3600" dirty="0"/>
              <a:t> </a:t>
            </a:r>
            <a:r>
              <a:rPr lang="en-US" sz="3600" dirty="0"/>
              <a:t>Adapting the curriculum and pre-school education program to individual developmental and educational needs, and psychophysical capabilities</a:t>
            </a:r>
            <a:r>
              <a:rPr lang="pl-PL" sz="3600" dirty="0"/>
              <a:t>.</a:t>
            </a:r>
          </a:p>
          <a:p>
            <a:pPr algn="just"/>
            <a:endParaRPr lang="pl-PL" sz="3600" dirty="0"/>
          </a:p>
          <a:p>
            <a:pPr algn="just"/>
            <a:r>
              <a:rPr lang="pl-PL" sz="3600" dirty="0"/>
              <a:t> </a:t>
            </a:r>
            <a:r>
              <a:rPr lang="en-US" sz="3600" dirty="0"/>
              <a:t>Specialized classes </a:t>
            </a:r>
            <a:r>
              <a:rPr lang="pl-PL" sz="3600" dirty="0" err="1"/>
              <a:t>adapted</a:t>
            </a:r>
            <a:r>
              <a:rPr lang="pl-PL" sz="3600" dirty="0"/>
              <a:t> </a:t>
            </a:r>
            <a:r>
              <a:rPr lang="en-US" sz="3600" dirty="0"/>
              <a:t>to the needs of children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41754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KINDERGARTEN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1778466"/>
            <a:ext cx="10058400" cy="4256574"/>
          </a:xfrm>
        </p:spPr>
        <p:txBody>
          <a:bodyPr>
            <a:normAutofit/>
          </a:bodyPr>
          <a:lstStyle/>
          <a:p>
            <a:r>
              <a:rPr lang="pl-PL" sz="2400" dirty="0"/>
              <a:t>One of </a:t>
            </a:r>
            <a:r>
              <a:rPr lang="pl-PL" sz="2400" dirty="0" err="1"/>
              <a:t>our</a:t>
            </a:r>
            <a:r>
              <a:rPr lang="pl-PL" sz="2400" dirty="0"/>
              <a:t> </a:t>
            </a:r>
            <a:r>
              <a:rPr lang="pl-PL" sz="2400" dirty="0" err="1"/>
              <a:t>buildings</a:t>
            </a:r>
            <a:r>
              <a:rPr lang="pl-PL" sz="2400" dirty="0"/>
              <a:t> </a:t>
            </a:r>
            <a:r>
              <a:rPr lang="pl-PL" sz="2400" dirty="0" err="1"/>
              <a:t>is</a:t>
            </a:r>
            <a:r>
              <a:rPr lang="pl-PL" sz="2400" dirty="0"/>
              <a:t> </a:t>
            </a:r>
            <a:r>
              <a:rPr lang="pl-PL" sz="2400"/>
              <a:t>adapted </a:t>
            </a:r>
            <a:r>
              <a:rPr lang="pl-PL" sz="2400" dirty="0"/>
              <a:t>for </a:t>
            </a:r>
            <a:r>
              <a:rPr lang="pl-PL" sz="2400" dirty="0" err="1"/>
              <a:t>disabled</a:t>
            </a:r>
            <a:r>
              <a:rPr lang="pl-PL" sz="2400" dirty="0"/>
              <a:t> </a:t>
            </a:r>
            <a:r>
              <a:rPr lang="pl-PL" sz="2400" dirty="0" err="1"/>
              <a:t>children</a:t>
            </a:r>
            <a:endParaRPr lang="pl-PL" sz="2400" dirty="0"/>
          </a:p>
          <a:p>
            <a:r>
              <a:rPr lang="pl-PL" sz="2400" dirty="0"/>
              <a:t>We </a:t>
            </a:r>
            <a:r>
              <a:rPr lang="pl-PL" sz="2400" dirty="0" err="1"/>
              <a:t>cooperate</a:t>
            </a:r>
            <a:r>
              <a:rPr lang="pl-PL" sz="2400" dirty="0"/>
              <a:t> with </a:t>
            </a:r>
            <a:r>
              <a:rPr lang="pl-PL" sz="2400" dirty="0" err="1"/>
              <a:t>psychologist</a:t>
            </a:r>
            <a:r>
              <a:rPr lang="pl-PL" sz="2400" dirty="0"/>
              <a:t>, </a:t>
            </a:r>
            <a:r>
              <a:rPr lang="pl-PL" sz="2400" dirty="0" err="1"/>
              <a:t>who</a:t>
            </a:r>
            <a:r>
              <a:rPr lang="pl-PL" sz="2400" dirty="0"/>
              <a:t> </a:t>
            </a:r>
            <a:r>
              <a:rPr lang="pl-PL" sz="2400" dirty="0" err="1"/>
              <a:t>visit</a:t>
            </a:r>
            <a:r>
              <a:rPr lang="pl-PL" sz="2400" dirty="0"/>
              <a:t> </a:t>
            </a:r>
            <a:r>
              <a:rPr lang="pl-PL" sz="2400" dirty="0" err="1"/>
              <a:t>our</a:t>
            </a:r>
            <a:r>
              <a:rPr lang="pl-PL" sz="2400" dirty="0"/>
              <a:t> </a:t>
            </a:r>
            <a:r>
              <a:rPr lang="pl-PL" sz="2400" dirty="0" err="1"/>
              <a:t>institution</a:t>
            </a:r>
            <a:endParaRPr lang="pl-PL" sz="2400" dirty="0"/>
          </a:p>
          <a:p>
            <a:r>
              <a:rPr lang="en-US" sz="2400" dirty="0"/>
              <a:t>Every child who needs it is provided with speech therapy in the kindergarten</a:t>
            </a:r>
            <a:endParaRPr lang="pl-PL" sz="2400" dirty="0"/>
          </a:p>
          <a:p>
            <a:r>
              <a:rPr lang="pl-PL" sz="2400" dirty="0"/>
              <a:t>We </a:t>
            </a:r>
            <a:r>
              <a:rPr lang="pl-PL" sz="2400" dirty="0" err="1"/>
              <a:t>cooperated</a:t>
            </a:r>
            <a:r>
              <a:rPr lang="pl-PL" sz="2400" dirty="0"/>
              <a:t> with </a:t>
            </a:r>
            <a:r>
              <a:rPr lang="pl-PL" sz="2400" dirty="0" err="1"/>
              <a:t>parents</a:t>
            </a:r>
            <a:endParaRPr lang="pl-PL" sz="2400" dirty="0"/>
          </a:p>
          <a:p>
            <a:r>
              <a:rPr lang="en-US" sz="2400" dirty="0"/>
              <a:t>We organize workshops for parents </a:t>
            </a:r>
            <a:r>
              <a:rPr lang="pl-PL" sz="2400" dirty="0" err="1"/>
              <a:t>about</a:t>
            </a:r>
            <a:r>
              <a:rPr lang="en-US" sz="2400" dirty="0"/>
              <a:t> developmental needs of all children</a:t>
            </a:r>
            <a:endParaRPr lang="pl-PL" sz="2400" dirty="0"/>
          </a:p>
          <a:p>
            <a:r>
              <a:rPr lang="en-US" sz="2400" dirty="0"/>
              <a:t>Our teachers have additional qualifications to provide therapy with children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20928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95</TotalTime>
  <Words>279</Words>
  <Application>Microsoft Office PowerPoint</Application>
  <PresentationFormat>Panoramiczny</PresentationFormat>
  <Paragraphs>21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6" baseType="lpstr">
      <vt:lpstr>Garamond</vt:lpstr>
      <vt:lpstr>Mydło</vt:lpstr>
      <vt:lpstr>„children with special needs and suport system in our country”</vt:lpstr>
      <vt:lpstr>In our educational system…</vt:lpstr>
      <vt:lpstr>According the law, educational institutions provide:</vt:lpstr>
      <vt:lpstr>OUR KINDERGARTEN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„children with special needs and suport system in our country”</dc:title>
  <dc:creator>Klemens Janicki</dc:creator>
  <cp:lastModifiedBy>Klemens Janicki</cp:lastModifiedBy>
  <cp:revision>16</cp:revision>
  <dcterms:created xsi:type="dcterms:W3CDTF">2017-05-21T10:05:56Z</dcterms:created>
  <dcterms:modified xsi:type="dcterms:W3CDTF">2017-05-28T12:04:18Z</dcterms:modified>
</cp:coreProperties>
</file>