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5"/>
  </p:notesMasterIdLst>
  <p:sldIdLst>
    <p:sldId id="256" r:id="rId3"/>
    <p:sldId id="257" r:id="rId4"/>
    <p:sldId id="258" r:id="rId5"/>
    <p:sldId id="275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64" r:id="rId21"/>
    <p:sldId id="265" r:id="rId22"/>
    <p:sldId id="274" r:id="rId23"/>
    <p:sldId id="277" r:id="rId24"/>
  </p:sldIdLst>
  <p:sldSz cx="12192000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22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694EC3-F99A-4218-A68E-5F5DD7BD904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BF39F98-40F0-4E9B-B1A2-F0B4A826C1EC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l-GR" altLang="en-US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fld id="{2ECDDE27-BA08-4452-B298-64DAD2848353}" type="slidenum">
              <a:rPr lang="el-GR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lnSpc>
                  <a:spcPct val="100000"/>
                </a:lnSpc>
              </a:pPr>
              <a:t>1</a:t>
            </a:fld>
            <a:endParaRPr lang="el-GR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961E95B-36F8-4086-A487-3C6153DB6F27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11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31A4CCD-39DF-42B5-A409-DE01B266FF31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12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8DEA77D-56EF-45E5-ABC8-CAC04B8BAA14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13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93942A47-B637-4377-9466-CE87D97ED231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14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3D3EFE3-D719-4733-98F9-837BBDF2FDD5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15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5EC979C-6343-4BBD-AA09-52B690C4F60B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16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A6AABED-CD2D-442C-8266-3CE72F8BB373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17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A1AE4BE-FC3E-4FFB-9C02-38C744AF4E24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19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D98C42F-AF6A-4305-9A6E-CD61FD08071C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20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74FE54B-7F3F-427D-9ABA-2B30E17AC27F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21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8E39B593-F2C0-494F-B25E-71664F9EC5F2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CFB781D5-282F-4905-A9E1-0701CB37EA60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C549AB46-31D6-469D-814B-74AAE29D816C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7CB5F14-58AD-4977-A444-55A7350C5F52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5A4971B8-D0EF-4F94-9F8D-BAD8A658F19A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7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EECDDDA-A059-4CC0-BAF2-8742B4FC0092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81A2B9E-85A7-4950-AA67-56E8B3F10CC2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9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C749ACD1-9F14-44A6-8C0F-6DE3406C86C9}" type="slidenum">
              <a:rPr lang="el-G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el-G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F4C2A-42BD-49D8-A799-11A9FB202C0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117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544EC-725E-4CD1-A843-41ED05221DD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8604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1604963"/>
            <a:ext cx="2741613" cy="452437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1604963"/>
            <a:ext cx="8077200" cy="452437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F6B1-9FA8-4FD6-8D71-8CA9D0C7A88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34847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89213" y="2514600"/>
            <a:ext cx="8913812" cy="22606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A7D5F-15B1-48D7-B953-8FA3A2BFC49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740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845DC-6EC8-4EEA-9F27-8247A35DB29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7547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17721-C429-44D0-8CBD-51F75D51E1D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477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A3E1-8147-4E0E-86B7-63AD0A13D29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51372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2589213" y="2133600"/>
            <a:ext cx="4379912" cy="377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7121525" y="2133600"/>
            <a:ext cx="4381500" cy="377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292D5-970A-425A-959B-16AC9E1F6D5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01087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0972-E354-43B6-BB16-E1601FF8DFD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20234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00817-E818-40C9-A031-9BD2AD133AA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25999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96E2A-87C6-4B4C-B053-B4CC2DB8B90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8910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F2F33-F84C-43E7-9855-DBAAB14903D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2939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7EDCF-8364-4FA1-8B83-5F8344D1DF0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97541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CDF49-3B70-4716-9674-6402AD615F4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79243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8A0B3-0C5C-4BAD-8338-C1A717071EE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92431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9275763" y="623888"/>
            <a:ext cx="2227262" cy="5284787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2589213" y="623888"/>
            <a:ext cx="6534150" cy="5284787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0016A-2D87-4304-94AD-9151201FD9B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297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D798A-BB43-4E60-88F5-7BE6AEF423D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0021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F3400-77D9-409E-8700-DBA9FEE34EA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2222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8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11807-15CA-48D9-AA13-149778CCD91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371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17C88-3353-4FB6-87B1-7B6E6354D54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032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9F2C4-079A-4328-BFED-992A1CA4F25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76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6D888-E2E2-4978-A032-CAA5E8CCEFD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7261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38A49-2709-4367-8759-7C673DC96F9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6991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228600"/>
            <a:ext cx="2849563" cy="6637338"/>
            <a:chOff x="0" y="144"/>
            <a:chExt cx="1795" cy="4181"/>
          </a:xfrm>
        </p:grpSpPr>
        <p:sp>
          <p:nvSpPr>
            <p:cNvPr id="1047" name="Freeform 2"/>
            <p:cNvSpPr>
              <a:spLocks noChangeArrowheads="1"/>
            </p:cNvSpPr>
            <p:nvPr/>
          </p:nvSpPr>
          <p:spPr bwMode="auto">
            <a:xfrm>
              <a:off x="0" y="1622"/>
              <a:ext cx="62" cy="393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Freeform 3"/>
            <p:cNvSpPr>
              <a:spLocks noChangeArrowheads="1"/>
            </p:cNvSpPr>
            <p:nvPr/>
          </p:nvSpPr>
          <p:spPr bwMode="auto">
            <a:xfrm>
              <a:off x="81" y="1988"/>
              <a:ext cx="406" cy="1462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Freeform 4"/>
            <p:cNvSpPr>
              <a:spLocks noChangeArrowheads="1"/>
            </p:cNvSpPr>
            <p:nvPr/>
          </p:nvSpPr>
          <p:spPr bwMode="auto">
            <a:xfrm>
              <a:off x="508" y="3431"/>
              <a:ext cx="383" cy="893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Freeform 5"/>
            <p:cNvSpPr>
              <a:spLocks noChangeArrowheads="1"/>
            </p:cNvSpPr>
            <p:nvPr/>
          </p:nvSpPr>
          <p:spPr bwMode="auto">
            <a:xfrm>
              <a:off x="605" y="4097"/>
              <a:ext cx="107" cy="228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Freeform 6"/>
            <p:cNvSpPr>
              <a:spLocks noChangeArrowheads="1"/>
            </p:cNvSpPr>
            <p:nvPr/>
          </p:nvSpPr>
          <p:spPr bwMode="auto">
            <a:xfrm>
              <a:off x="63" y="2016"/>
              <a:ext cx="516" cy="2096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Freeform 7"/>
            <p:cNvSpPr>
              <a:spLocks noChangeArrowheads="1"/>
            </p:cNvSpPr>
            <p:nvPr/>
          </p:nvSpPr>
          <p:spPr bwMode="auto">
            <a:xfrm>
              <a:off x="14" y="144"/>
              <a:ext cx="66" cy="184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Freeform 8"/>
            <p:cNvSpPr>
              <a:spLocks noChangeArrowheads="1"/>
            </p:cNvSpPr>
            <p:nvPr/>
          </p:nvSpPr>
          <p:spPr bwMode="auto">
            <a:xfrm>
              <a:off x="49" y="1855"/>
              <a:ext cx="48" cy="310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Freeform 9"/>
            <p:cNvSpPr>
              <a:spLocks noChangeArrowheads="1"/>
            </p:cNvSpPr>
            <p:nvPr/>
          </p:nvSpPr>
          <p:spPr bwMode="auto">
            <a:xfrm>
              <a:off x="485" y="3451"/>
              <a:ext cx="119" cy="644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Freeform 10"/>
            <p:cNvSpPr>
              <a:spLocks noChangeArrowheads="1"/>
            </p:cNvSpPr>
            <p:nvPr/>
          </p:nvSpPr>
          <p:spPr bwMode="auto">
            <a:xfrm>
              <a:off x="488" y="881"/>
              <a:ext cx="1307" cy="2549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Freeform 11"/>
            <p:cNvSpPr>
              <a:spLocks noChangeArrowheads="1"/>
            </p:cNvSpPr>
            <p:nvPr/>
          </p:nvSpPr>
          <p:spPr bwMode="auto">
            <a:xfrm>
              <a:off x="581" y="4113"/>
              <a:ext cx="101" cy="211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Freeform 12"/>
            <p:cNvSpPr>
              <a:spLocks noChangeArrowheads="1"/>
            </p:cNvSpPr>
            <p:nvPr/>
          </p:nvSpPr>
          <p:spPr bwMode="auto">
            <a:xfrm>
              <a:off x="485" y="3376"/>
              <a:ext cx="22" cy="138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Freeform 13"/>
            <p:cNvSpPr>
              <a:spLocks noChangeArrowheads="1"/>
            </p:cNvSpPr>
            <p:nvPr/>
          </p:nvSpPr>
          <p:spPr bwMode="auto">
            <a:xfrm>
              <a:off x="535" y="3934"/>
              <a:ext cx="149" cy="391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7" name="Group 14"/>
          <p:cNvGrpSpPr>
            <a:grpSpLocks/>
          </p:cNvGrpSpPr>
          <p:nvPr/>
        </p:nvGrpSpPr>
        <p:grpSpPr bwMode="auto">
          <a:xfrm>
            <a:off x="26988" y="0"/>
            <a:ext cx="2354262" cy="6851650"/>
            <a:chOff x="17" y="0"/>
            <a:chExt cx="1483" cy="4316"/>
          </a:xfrm>
        </p:grpSpPr>
        <p:sp>
          <p:nvSpPr>
            <p:cNvPr id="1035" name="Freeform 15"/>
            <p:cNvSpPr>
              <a:spLocks noChangeArrowheads="1"/>
            </p:cNvSpPr>
            <p:nvPr/>
          </p:nvSpPr>
          <p:spPr bwMode="auto">
            <a:xfrm>
              <a:off x="17" y="0"/>
              <a:ext cx="310" cy="2771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Freeform 16"/>
            <p:cNvSpPr>
              <a:spLocks noChangeArrowheads="1"/>
            </p:cNvSpPr>
            <p:nvPr/>
          </p:nvSpPr>
          <p:spPr bwMode="auto">
            <a:xfrm>
              <a:off x="347" y="2719"/>
              <a:ext cx="265" cy="995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17"/>
            <p:cNvSpPr>
              <a:spLocks noChangeArrowheads="1"/>
            </p:cNvSpPr>
            <p:nvPr/>
          </p:nvSpPr>
          <p:spPr bwMode="auto">
            <a:xfrm>
              <a:off x="634" y="3693"/>
              <a:ext cx="270" cy="623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Freeform 18"/>
            <p:cNvSpPr>
              <a:spLocks noChangeArrowheads="1"/>
            </p:cNvSpPr>
            <p:nvPr/>
          </p:nvSpPr>
          <p:spPr bwMode="auto">
            <a:xfrm>
              <a:off x="329" y="2749"/>
              <a:ext cx="346" cy="1407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Freeform 19"/>
            <p:cNvSpPr>
              <a:spLocks noChangeArrowheads="1"/>
            </p:cNvSpPr>
            <p:nvPr/>
          </p:nvSpPr>
          <p:spPr bwMode="auto">
            <a:xfrm>
              <a:off x="295" y="812"/>
              <a:ext cx="109" cy="1906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20"/>
            <p:cNvSpPr>
              <a:spLocks noChangeArrowheads="1"/>
            </p:cNvSpPr>
            <p:nvPr/>
          </p:nvSpPr>
          <p:spPr bwMode="auto">
            <a:xfrm>
              <a:off x="700" y="4139"/>
              <a:ext cx="83" cy="176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Freeform 21"/>
            <p:cNvSpPr>
              <a:spLocks noChangeArrowheads="1"/>
            </p:cNvSpPr>
            <p:nvPr/>
          </p:nvSpPr>
          <p:spPr bwMode="auto">
            <a:xfrm>
              <a:off x="317" y="2587"/>
              <a:ext cx="51" cy="321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22"/>
            <p:cNvSpPr>
              <a:spLocks noChangeArrowheads="1"/>
            </p:cNvSpPr>
            <p:nvPr/>
          </p:nvSpPr>
          <p:spPr bwMode="auto">
            <a:xfrm>
              <a:off x="613" y="1982"/>
              <a:ext cx="887" cy="1710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23"/>
            <p:cNvSpPr>
              <a:spLocks noChangeArrowheads="1"/>
            </p:cNvSpPr>
            <p:nvPr/>
          </p:nvSpPr>
          <p:spPr bwMode="auto">
            <a:xfrm>
              <a:off x="676" y="4158"/>
              <a:ext cx="75" cy="158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Freeform 24"/>
            <p:cNvSpPr>
              <a:spLocks noChangeArrowheads="1"/>
            </p:cNvSpPr>
            <p:nvPr/>
          </p:nvSpPr>
          <p:spPr bwMode="auto">
            <a:xfrm>
              <a:off x="613" y="3715"/>
              <a:ext cx="86" cy="424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25"/>
            <p:cNvSpPr>
              <a:spLocks noChangeArrowheads="1"/>
            </p:cNvSpPr>
            <p:nvPr/>
          </p:nvSpPr>
          <p:spPr bwMode="auto">
            <a:xfrm>
              <a:off x="613" y="3636"/>
              <a:ext cx="23" cy="142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26"/>
            <p:cNvSpPr>
              <a:spLocks noChangeArrowheads="1"/>
            </p:cNvSpPr>
            <p:nvPr/>
          </p:nvSpPr>
          <p:spPr bwMode="auto">
            <a:xfrm>
              <a:off x="634" y="3983"/>
              <a:ext cx="131" cy="333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8" name="Rectangle 27"/>
          <p:cNvSpPr>
            <a:spLocks noChangeArrowheads="1"/>
          </p:cNvSpPr>
          <p:nvPr/>
        </p:nvSpPr>
        <p:spPr bwMode="auto">
          <a:xfrm>
            <a:off x="0" y="0"/>
            <a:ext cx="182563" cy="6858000"/>
          </a:xfrm>
          <a:prstGeom prst="rect">
            <a:avLst/>
          </a:prstGeom>
          <a:solidFill>
            <a:srgbClr val="766F54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1029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2589213" y="2514600"/>
            <a:ext cx="89138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εδώ για την επεξεργασία της μορφής του κειμένου του τίτλουClick to edit Master title style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dt"/>
          </p:nvPr>
        </p:nvSpPr>
        <p:spPr bwMode="auto">
          <a:xfrm>
            <a:off x="10361613" y="6130925"/>
            <a:ext cx="1144587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</a:tabLst>
              <a:defRPr>
                <a:solidFill>
                  <a:srgbClr val="000000"/>
                </a:solidFill>
                <a:latin typeface="+mn-lt"/>
                <a:ea typeface="Microsoft YaHei" charset="-122"/>
                <a:cs typeface="Arial" charset="0"/>
              </a:defRPr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2589213" y="6135688"/>
            <a:ext cx="7620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1032" name="Freeform 31"/>
          <p:cNvSpPr>
            <a:spLocks noChangeArrowheads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A530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6" name="Rectangle 32"/>
          <p:cNvSpPr>
            <a:spLocks noGrp="1" noChangeArrowheads="1"/>
          </p:cNvSpPr>
          <p:nvPr>
            <p:ph type="sldNum"/>
          </p:nvPr>
        </p:nvSpPr>
        <p:spPr bwMode="auto">
          <a:xfrm>
            <a:off x="531813" y="4529138"/>
            <a:ext cx="777875" cy="363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3295AB-4B7E-4BD3-A17F-AC54F41D421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1034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2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n-US" smtClean="0"/>
              <a:t>Δεύτερο επίπεδο διάρθρωσης</a:t>
            </a:r>
          </a:p>
          <a:p>
            <a:pPr lvl="2"/>
            <a:r>
              <a:rPr lang="en-GB" altLang="en-US" smtClean="0"/>
              <a:t>Τρίτο επίπεδο διάρθρωσης</a:t>
            </a:r>
          </a:p>
          <a:p>
            <a:pPr lvl="3"/>
            <a:r>
              <a:rPr lang="en-GB" altLang="en-US" smtClean="0"/>
              <a:t>Τέταρτο επίπεδο διάρθρωσης</a:t>
            </a:r>
          </a:p>
          <a:p>
            <a:pPr lvl="4"/>
            <a:r>
              <a:rPr lang="en-GB" altLang="en-US" smtClean="0"/>
              <a:t>Πέμπτο επίπεδο διάρθρωσης</a:t>
            </a:r>
          </a:p>
          <a:p>
            <a:pPr lvl="4"/>
            <a:r>
              <a:rPr lang="en-GB" altLang="en-US" smtClean="0"/>
              <a:t>Έκτο επίπεδο διάρθρωσης</a:t>
            </a:r>
          </a:p>
          <a:p>
            <a:pPr lvl="4"/>
            <a:r>
              <a:rPr lang="en-GB" altLang="en-US" smtClean="0"/>
              <a:t>Έβδομο επίπεδο διάρθρωσης</a:t>
            </a:r>
          </a:p>
          <a:p>
            <a:pPr lvl="4"/>
            <a:r>
              <a:rPr lang="en-GB" altLang="en-US" smtClean="0"/>
              <a:t>Όγδοο επίπεδο διάρθρωσης</a:t>
            </a:r>
          </a:p>
          <a:p>
            <a:pPr lvl="4"/>
            <a:r>
              <a:rPr lang="en-GB" altLang="en-US" smtClean="0"/>
              <a:t>Ένατο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/>
  <p:txStyles>
    <p:titleStyle>
      <a:lvl1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2pPr>
      <a:lvl3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3pPr>
      <a:lvl4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4pPr>
      <a:lvl5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5pPr>
      <a:lvl6pPr marL="25146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6pPr>
      <a:lvl7pPr marL="29718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7pPr>
      <a:lvl8pPr marL="34290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8pPr>
      <a:lvl9pPr marL="38862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9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9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4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200"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2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228600"/>
            <a:ext cx="2849563" cy="6637338"/>
            <a:chOff x="0" y="144"/>
            <a:chExt cx="1795" cy="4181"/>
          </a:xfrm>
        </p:grpSpPr>
        <p:sp>
          <p:nvSpPr>
            <p:cNvPr id="2071" name="Freeform 2"/>
            <p:cNvSpPr>
              <a:spLocks noChangeArrowheads="1"/>
            </p:cNvSpPr>
            <p:nvPr/>
          </p:nvSpPr>
          <p:spPr bwMode="auto">
            <a:xfrm>
              <a:off x="0" y="1622"/>
              <a:ext cx="62" cy="393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Freeform 3"/>
            <p:cNvSpPr>
              <a:spLocks noChangeArrowheads="1"/>
            </p:cNvSpPr>
            <p:nvPr/>
          </p:nvSpPr>
          <p:spPr bwMode="auto">
            <a:xfrm>
              <a:off x="81" y="1988"/>
              <a:ext cx="406" cy="1462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Freeform 4"/>
            <p:cNvSpPr>
              <a:spLocks noChangeArrowheads="1"/>
            </p:cNvSpPr>
            <p:nvPr/>
          </p:nvSpPr>
          <p:spPr bwMode="auto">
            <a:xfrm>
              <a:off x="508" y="3431"/>
              <a:ext cx="383" cy="893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Freeform 5"/>
            <p:cNvSpPr>
              <a:spLocks noChangeArrowheads="1"/>
            </p:cNvSpPr>
            <p:nvPr/>
          </p:nvSpPr>
          <p:spPr bwMode="auto">
            <a:xfrm>
              <a:off x="605" y="4097"/>
              <a:ext cx="107" cy="228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Freeform 6"/>
            <p:cNvSpPr>
              <a:spLocks noChangeArrowheads="1"/>
            </p:cNvSpPr>
            <p:nvPr/>
          </p:nvSpPr>
          <p:spPr bwMode="auto">
            <a:xfrm>
              <a:off x="63" y="2016"/>
              <a:ext cx="516" cy="2096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Freeform 7"/>
            <p:cNvSpPr>
              <a:spLocks noChangeArrowheads="1"/>
            </p:cNvSpPr>
            <p:nvPr/>
          </p:nvSpPr>
          <p:spPr bwMode="auto">
            <a:xfrm>
              <a:off x="14" y="144"/>
              <a:ext cx="66" cy="184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Freeform 8"/>
            <p:cNvSpPr>
              <a:spLocks noChangeArrowheads="1"/>
            </p:cNvSpPr>
            <p:nvPr/>
          </p:nvSpPr>
          <p:spPr bwMode="auto">
            <a:xfrm>
              <a:off x="49" y="1855"/>
              <a:ext cx="48" cy="310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Freeform 9"/>
            <p:cNvSpPr>
              <a:spLocks noChangeArrowheads="1"/>
            </p:cNvSpPr>
            <p:nvPr/>
          </p:nvSpPr>
          <p:spPr bwMode="auto">
            <a:xfrm>
              <a:off x="485" y="3451"/>
              <a:ext cx="119" cy="644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" name="Freeform 10"/>
            <p:cNvSpPr>
              <a:spLocks noChangeArrowheads="1"/>
            </p:cNvSpPr>
            <p:nvPr/>
          </p:nvSpPr>
          <p:spPr bwMode="auto">
            <a:xfrm>
              <a:off x="488" y="881"/>
              <a:ext cx="1307" cy="2549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Freeform 11"/>
            <p:cNvSpPr>
              <a:spLocks noChangeArrowheads="1"/>
            </p:cNvSpPr>
            <p:nvPr/>
          </p:nvSpPr>
          <p:spPr bwMode="auto">
            <a:xfrm>
              <a:off x="581" y="4113"/>
              <a:ext cx="101" cy="211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Freeform 12"/>
            <p:cNvSpPr>
              <a:spLocks noChangeArrowheads="1"/>
            </p:cNvSpPr>
            <p:nvPr/>
          </p:nvSpPr>
          <p:spPr bwMode="auto">
            <a:xfrm>
              <a:off x="485" y="3376"/>
              <a:ext cx="22" cy="138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" name="Freeform 13"/>
            <p:cNvSpPr>
              <a:spLocks noChangeArrowheads="1"/>
            </p:cNvSpPr>
            <p:nvPr/>
          </p:nvSpPr>
          <p:spPr bwMode="auto">
            <a:xfrm>
              <a:off x="535" y="3934"/>
              <a:ext cx="149" cy="391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1" name="Group 14"/>
          <p:cNvGrpSpPr>
            <a:grpSpLocks/>
          </p:cNvGrpSpPr>
          <p:nvPr/>
        </p:nvGrpSpPr>
        <p:grpSpPr bwMode="auto">
          <a:xfrm>
            <a:off x="26988" y="0"/>
            <a:ext cx="2354262" cy="6851650"/>
            <a:chOff x="17" y="0"/>
            <a:chExt cx="1483" cy="4316"/>
          </a:xfrm>
        </p:grpSpPr>
        <p:sp>
          <p:nvSpPr>
            <p:cNvPr id="2059" name="Freeform 15"/>
            <p:cNvSpPr>
              <a:spLocks noChangeArrowheads="1"/>
            </p:cNvSpPr>
            <p:nvPr/>
          </p:nvSpPr>
          <p:spPr bwMode="auto">
            <a:xfrm>
              <a:off x="17" y="0"/>
              <a:ext cx="310" cy="2771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" name="Freeform 16"/>
            <p:cNvSpPr>
              <a:spLocks noChangeArrowheads="1"/>
            </p:cNvSpPr>
            <p:nvPr/>
          </p:nvSpPr>
          <p:spPr bwMode="auto">
            <a:xfrm>
              <a:off x="347" y="2719"/>
              <a:ext cx="265" cy="995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" name="Freeform 17"/>
            <p:cNvSpPr>
              <a:spLocks noChangeArrowheads="1"/>
            </p:cNvSpPr>
            <p:nvPr/>
          </p:nvSpPr>
          <p:spPr bwMode="auto">
            <a:xfrm>
              <a:off x="634" y="3693"/>
              <a:ext cx="270" cy="623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" name="Freeform 18"/>
            <p:cNvSpPr>
              <a:spLocks noChangeArrowheads="1"/>
            </p:cNvSpPr>
            <p:nvPr/>
          </p:nvSpPr>
          <p:spPr bwMode="auto">
            <a:xfrm>
              <a:off x="329" y="2749"/>
              <a:ext cx="346" cy="1407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3" name="Freeform 19"/>
            <p:cNvSpPr>
              <a:spLocks noChangeArrowheads="1"/>
            </p:cNvSpPr>
            <p:nvPr/>
          </p:nvSpPr>
          <p:spPr bwMode="auto">
            <a:xfrm>
              <a:off x="295" y="812"/>
              <a:ext cx="109" cy="1906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Freeform 20"/>
            <p:cNvSpPr>
              <a:spLocks noChangeArrowheads="1"/>
            </p:cNvSpPr>
            <p:nvPr/>
          </p:nvSpPr>
          <p:spPr bwMode="auto">
            <a:xfrm>
              <a:off x="700" y="4139"/>
              <a:ext cx="83" cy="176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Freeform 21"/>
            <p:cNvSpPr>
              <a:spLocks noChangeArrowheads="1"/>
            </p:cNvSpPr>
            <p:nvPr/>
          </p:nvSpPr>
          <p:spPr bwMode="auto">
            <a:xfrm>
              <a:off x="317" y="2587"/>
              <a:ext cx="51" cy="321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6" name="Freeform 22"/>
            <p:cNvSpPr>
              <a:spLocks noChangeArrowheads="1"/>
            </p:cNvSpPr>
            <p:nvPr/>
          </p:nvSpPr>
          <p:spPr bwMode="auto">
            <a:xfrm>
              <a:off x="613" y="1982"/>
              <a:ext cx="887" cy="1710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Freeform 23"/>
            <p:cNvSpPr>
              <a:spLocks noChangeArrowheads="1"/>
            </p:cNvSpPr>
            <p:nvPr/>
          </p:nvSpPr>
          <p:spPr bwMode="auto">
            <a:xfrm>
              <a:off x="676" y="4158"/>
              <a:ext cx="75" cy="158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Freeform 24"/>
            <p:cNvSpPr>
              <a:spLocks noChangeArrowheads="1"/>
            </p:cNvSpPr>
            <p:nvPr/>
          </p:nvSpPr>
          <p:spPr bwMode="auto">
            <a:xfrm>
              <a:off x="613" y="3715"/>
              <a:ext cx="86" cy="424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Freeform 25"/>
            <p:cNvSpPr>
              <a:spLocks noChangeArrowheads="1"/>
            </p:cNvSpPr>
            <p:nvPr/>
          </p:nvSpPr>
          <p:spPr bwMode="auto">
            <a:xfrm>
              <a:off x="613" y="3636"/>
              <a:ext cx="23" cy="142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Freeform 26"/>
            <p:cNvSpPr>
              <a:spLocks noChangeArrowheads="1"/>
            </p:cNvSpPr>
            <p:nvPr/>
          </p:nvSpPr>
          <p:spPr bwMode="auto">
            <a:xfrm>
              <a:off x="634" y="3983"/>
              <a:ext cx="131" cy="333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2" name="Rectangle 27"/>
          <p:cNvSpPr>
            <a:spLocks noChangeArrowheads="1"/>
          </p:cNvSpPr>
          <p:nvPr/>
        </p:nvSpPr>
        <p:spPr bwMode="auto">
          <a:xfrm>
            <a:off x="0" y="0"/>
            <a:ext cx="182563" cy="6858000"/>
          </a:xfrm>
          <a:prstGeom prst="rect">
            <a:avLst/>
          </a:prstGeom>
          <a:solidFill>
            <a:srgbClr val="766F54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2053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2592388" y="623888"/>
            <a:ext cx="89106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εδώ για την επεξεργασία της μορφής του κειμένου του τίτλουClick to edit Master title style</a:t>
            </a:r>
          </a:p>
        </p:txBody>
      </p:sp>
      <p:sp>
        <p:nvSpPr>
          <p:cNvPr id="2054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213" y="2133600"/>
            <a:ext cx="8913812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n-US" smtClean="0"/>
              <a:t>Δεύτερο επίπεδο διάρθρωσης</a:t>
            </a:r>
          </a:p>
          <a:p>
            <a:pPr lvl="2"/>
            <a:r>
              <a:rPr lang="en-GB" altLang="en-US" smtClean="0"/>
              <a:t>Τρίτο επίπεδο διάρθρωσης</a:t>
            </a:r>
          </a:p>
          <a:p>
            <a:pPr lvl="3"/>
            <a:r>
              <a:rPr lang="en-GB" altLang="en-US" smtClean="0"/>
              <a:t>Τέταρτο επίπεδο διάρθρωσης</a:t>
            </a:r>
          </a:p>
          <a:p>
            <a:pPr lvl="4"/>
            <a:r>
              <a:rPr lang="en-GB" altLang="en-US" smtClean="0"/>
              <a:t>Πέμπτο επίπεδο διάρθρωσης</a:t>
            </a:r>
          </a:p>
          <a:p>
            <a:pPr lvl="4"/>
            <a:r>
              <a:rPr lang="en-GB" altLang="en-US" smtClean="0"/>
              <a:t>Έκτο επίπεδο διάρθρωσης</a:t>
            </a:r>
          </a:p>
          <a:p>
            <a:pPr lvl="4"/>
            <a:r>
              <a:rPr lang="en-GB" altLang="en-US" smtClean="0"/>
              <a:t>Έβδομο επίπεδο διάρθρωσης</a:t>
            </a:r>
          </a:p>
          <a:p>
            <a:pPr lvl="4"/>
            <a:r>
              <a:rPr lang="en-GB" altLang="en-US" smtClean="0"/>
              <a:t>Όγδοο επίπεδο διάρθρωσης</a:t>
            </a:r>
          </a:p>
          <a:p>
            <a:pPr lvl="0"/>
            <a:r>
              <a:rPr lang="en-GB" altLang="en-US" smtClean="0"/>
              <a:t>Ένατο επίπεδο διάρθρωσηςClick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dt"/>
          </p:nvPr>
        </p:nvSpPr>
        <p:spPr bwMode="auto">
          <a:xfrm>
            <a:off x="10361613" y="6130925"/>
            <a:ext cx="1144587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</a:tabLst>
              <a:defRPr>
                <a:solidFill>
                  <a:srgbClr val="000000"/>
                </a:solidFill>
                <a:latin typeface="+mn-lt"/>
                <a:ea typeface="Microsoft YaHei" charset="-122"/>
                <a:cs typeface="Arial" charset="0"/>
              </a:defRPr>
            </a:lvl1pPr>
          </a:lstStyle>
          <a:p>
            <a:pPr>
              <a:defRPr/>
            </a:pPr>
            <a:r>
              <a:rPr lang="el-GR"/>
              <a:t>19/2/2022</a:t>
            </a:r>
          </a:p>
        </p:txBody>
      </p:sp>
      <p:sp>
        <p:nvSpPr>
          <p:cNvPr id="2056" name="Text Box 31"/>
          <p:cNvSpPr txBox="1">
            <a:spLocks noChangeArrowheads="1"/>
          </p:cNvSpPr>
          <p:nvPr/>
        </p:nvSpPr>
        <p:spPr bwMode="auto">
          <a:xfrm>
            <a:off x="2589213" y="6135688"/>
            <a:ext cx="7620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2057" name="Freeform 32"/>
          <p:cNvSpPr>
            <a:spLocks noChangeArrowheads="1"/>
          </p:cNvSpPr>
          <p:nvPr/>
        </p:nvSpPr>
        <p:spPr bwMode="auto">
          <a:xfrm flipV="1">
            <a:off x="-4763" y="714375"/>
            <a:ext cx="1589088" cy="506413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" name="Rectangle 33"/>
          <p:cNvSpPr>
            <a:spLocks noGrp="1" noChangeArrowheads="1"/>
          </p:cNvSpPr>
          <p:nvPr>
            <p:ph type="sldNum"/>
          </p:nvPr>
        </p:nvSpPr>
        <p:spPr bwMode="auto">
          <a:xfrm>
            <a:off x="531813" y="787400"/>
            <a:ext cx="777875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mtClean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74223E-5ECE-464B-8681-F0962C6814D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2pPr>
      <a:lvl3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3pPr>
      <a:lvl4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4pPr>
      <a:lvl5pPr algn="l" defTabSz="449263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entury Gothic" charset="0"/>
          <a:ea typeface="Microsoft YaHei" charset="-122"/>
        </a:defRPr>
      </a:lvl5pPr>
      <a:lvl6pPr marL="25146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6pPr>
      <a:lvl7pPr marL="29718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7pPr>
      <a:lvl8pPr marL="34290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8pPr>
      <a:lvl9pPr marL="3886200" indent="-228600" algn="l" defTabSz="449263" rtl="0" fontAlgn="base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entury Gothic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9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9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4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200"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2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9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viaquestionquiz.com/italian-trivia-question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beelovedcity.com/italy-quiz" TargetMode="External"/><Relationship Id="rId4" Type="http://schemas.openxmlformats.org/officeDocument/2006/relationships/hyperlink" Target="https://www.understandingitaly.com/quiz-01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0" y="228600"/>
            <a:ext cx="2849563" cy="6637338"/>
            <a:chOff x="0" y="144"/>
            <a:chExt cx="1795" cy="4181"/>
          </a:xfrm>
        </p:grpSpPr>
        <p:sp>
          <p:nvSpPr>
            <p:cNvPr id="4120" name="Freeform 2"/>
            <p:cNvSpPr>
              <a:spLocks noChangeArrowheads="1"/>
            </p:cNvSpPr>
            <p:nvPr/>
          </p:nvSpPr>
          <p:spPr bwMode="auto">
            <a:xfrm>
              <a:off x="0" y="1622"/>
              <a:ext cx="62" cy="393"/>
            </a:xfrm>
            <a:custGeom>
              <a:avLst/>
              <a:gdLst>
                <a:gd name="T0" fmla="*/ 1389 w 22"/>
                <a:gd name="T1" fmla="*/ 9487 h 136"/>
                <a:gd name="T2" fmla="*/ 1071 w 22"/>
                <a:gd name="T3" fmla="*/ 5577 h 136"/>
                <a:gd name="T4" fmla="*/ 0 w 22"/>
                <a:gd name="T5" fmla="*/ 0 h 136"/>
                <a:gd name="T6" fmla="*/ 0 w 22"/>
                <a:gd name="T7" fmla="*/ 2439 h 136"/>
                <a:gd name="T8" fmla="*/ 1254 w 22"/>
                <a:gd name="T9" fmla="*/ 8643 h 136"/>
                <a:gd name="T10" fmla="*/ 1389 w 22"/>
                <a:gd name="T11" fmla="*/ 9487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Freeform 3"/>
            <p:cNvSpPr>
              <a:spLocks noChangeArrowheads="1"/>
            </p:cNvSpPr>
            <p:nvPr/>
          </p:nvSpPr>
          <p:spPr bwMode="auto">
            <a:xfrm>
              <a:off x="81" y="1988"/>
              <a:ext cx="406" cy="1462"/>
            </a:xfrm>
            <a:custGeom>
              <a:avLst/>
              <a:gdLst>
                <a:gd name="T0" fmla="*/ 6073 w 140"/>
                <a:gd name="T1" fmla="*/ 24773 h 504"/>
                <a:gd name="T2" fmla="*/ 9831 w 140"/>
                <a:gd name="T3" fmla="*/ 35686 h 504"/>
                <a:gd name="T4" fmla="*/ 9898 w 140"/>
                <a:gd name="T5" fmla="*/ 33852 h 504"/>
                <a:gd name="T6" fmla="*/ 6711 w 140"/>
                <a:gd name="T7" fmla="*/ 24578 h 504"/>
                <a:gd name="T8" fmla="*/ 0 w 140"/>
                <a:gd name="T9" fmla="*/ 0 h 504"/>
                <a:gd name="T10" fmla="*/ 412 w 140"/>
                <a:gd name="T11" fmla="*/ 4316 h 504"/>
                <a:gd name="T12" fmla="*/ 6073 w 140"/>
                <a:gd name="T13" fmla="*/ 24773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Freeform 4"/>
            <p:cNvSpPr>
              <a:spLocks noChangeArrowheads="1"/>
            </p:cNvSpPr>
            <p:nvPr/>
          </p:nvSpPr>
          <p:spPr bwMode="auto">
            <a:xfrm>
              <a:off x="508" y="3431"/>
              <a:ext cx="383" cy="893"/>
            </a:xfrm>
            <a:custGeom>
              <a:avLst/>
              <a:gdLst>
                <a:gd name="T0" fmla="*/ 563 w 132"/>
                <a:gd name="T1" fmla="*/ 1563 h 308"/>
                <a:gd name="T2" fmla="*/ 0 w 132"/>
                <a:gd name="T3" fmla="*/ 0 h 308"/>
                <a:gd name="T4" fmla="*/ 0 w 132"/>
                <a:gd name="T5" fmla="*/ 2050 h 308"/>
                <a:gd name="T6" fmla="*/ 4817 w 132"/>
                <a:gd name="T7" fmla="*/ 13694 h 308"/>
                <a:gd name="T8" fmla="*/ 8722 w 132"/>
                <a:gd name="T9" fmla="*/ 21763 h 308"/>
                <a:gd name="T10" fmla="*/ 9354 w 132"/>
                <a:gd name="T11" fmla="*/ 21763 h 308"/>
                <a:gd name="T12" fmla="*/ 5446 w 132"/>
                <a:gd name="T13" fmla="*/ 13433 h 308"/>
                <a:gd name="T14" fmla="*/ 563 w 132"/>
                <a:gd name="T15" fmla="*/ 1563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Freeform 5"/>
            <p:cNvSpPr>
              <a:spLocks noChangeArrowheads="1"/>
            </p:cNvSpPr>
            <p:nvPr/>
          </p:nvSpPr>
          <p:spPr bwMode="auto">
            <a:xfrm>
              <a:off x="605" y="4097"/>
              <a:ext cx="107" cy="228"/>
            </a:xfrm>
            <a:custGeom>
              <a:avLst/>
              <a:gdLst>
                <a:gd name="T0" fmla="*/ 1958 w 37"/>
                <a:gd name="T1" fmla="*/ 5481 h 79"/>
                <a:gd name="T2" fmla="*/ 2585 w 37"/>
                <a:gd name="T3" fmla="*/ 5481 h 79"/>
                <a:gd name="T4" fmla="*/ 0 w 37"/>
                <a:gd name="T5" fmla="*/ 0 h 79"/>
                <a:gd name="T6" fmla="*/ 1958 w 37"/>
                <a:gd name="T7" fmla="*/ 5481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Freeform 6"/>
            <p:cNvSpPr>
              <a:spLocks noChangeArrowheads="1"/>
            </p:cNvSpPr>
            <p:nvPr/>
          </p:nvSpPr>
          <p:spPr bwMode="auto">
            <a:xfrm>
              <a:off x="63" y="2016"/>
              <a:ext cx="516" cy="2096"/>
            </a:xfrm>
            <a:custGeom>
              <a:avLst/>
              <a:gdLst>
                <a:gd name="T0" fmla="*/ 11445 w 178"/>
                <a:gd name="T1" fmla="*/ 46876 h 722"/>
                <a:gd name="T2" fmla="*/ 8186 w 178"/>
                <a:gd name="T3" fmla="*/ 37925 h 722"/>
                <a:gd name="T4" fmla="*/ 2824 w 178"/>
                <a:gd name="T5" fmla="*/ 16762 h 722"/>
                <a:gd name="T6" fmla="*/ 849 w 178"/>
                <a:gd name="T7" fmla="*/ 3623 h 722"/>
                <a:gd name="T8" fmla="*/ 0 w 178"/>
                <a:gd name="T9" fmla="*/ 0 h 722"/>
                <a:gd name="T10" fmla="*/ 2336 w 178"/>
                <a:gd name="T11" fmla="*/ 16829 h 722"/>
                <a:gd name="T12" fmla="*/ 7554 w 178"/>
                <a:gd name="T13" fmla="*/ 38143 h 722"/>
                <a:gd name="T14" fmla="*/ 11303 w 178"/>
                <a:gd name="T15" fmla="*/ 48368 h 722"/>
                <a:gd name="T16" fmla="*/ 12572 w 178"/>
                <a:gd name="T17" fmla="*/ 51282 h 722"/>
                <a:gd name="T18" fmla="*/ 12277 w 178"/>
                <a:gd name="T19" fmla="*/ 50281 h 722"/>
                <a:gd name="T20" fmla="*/ 11445 w 178"/>
                <a:gd name="T21" fmla="*/ 4687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Freeform 7"/>
            <p:cNvSpPr>
              <a:spLocks noChangeArrowheads="1"/>
            </p:cNvSpPr>
            <p:nvPr/>
          </p:nvSpPr>
          <p:spPr bwMode="auto">
            <a:xfrm>
              <a:off x="14" y="144"/>
              <a:ext cx="66" cy="1843"/>
            </a:xfrm>
            <a:custGeom>
              <a:avLst/>
              <a:gdLst>
                <a:gd name="T0" fmla="*/ 758 w 23"/>
                <a:gd name="T1" fmla="*/ 40947 h 635"/>
                <a:gd name="T2" fmla="*/ 806 w 23"/>
                <a:gd name="T3" fmla="*/ 41782 h 635"/>
                <a:gd name="T4" fmla="*/ 1489 w 23"/>
                <a:gd name="T5" fmla="*/ 44839 h 635"/>
                <a:gd name="T6" fmla="*/ 1555 w 23"/>
                <a:gd name="T7" fmla="*/ 45059 h 635"/>
                <a:gd name="T8" fmla="*/ 1162 w 23"/>
                <a:gd name="T9" fmla="*/ 40880 h 635"/>
                <a:gd name="T10" fmla="*/ 330 w 23"/>
                <a:gd name="T11" fmla="*/ 19098 h 635"/>
                <a:gd name="T12" fmla="*/ 1013 w 23"/>
                <a:gd name="T13" fmla="*/ 0 h 635"/>
                <a:gd name="T14" fmla="*/ 806 w 23"/>
                <a:gd name="T15" fmla="*/ 0 h 635"/>
                <a:gd name="T16" fmla="*/ 75 w 23"/>
                <a:gd name="T17" fmla="*/ 19098 h 635"/>
                <a:gd name="T18" fmla="*/ 758 w 23"/>
                <a:gd name="T19" fmla="*/ 4094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Freeform 8"/>
            <p:cNvSpPr>
              <a:spLocks noChangeArrowheads="1"/>
            </p:cNvSpPr>
            <p:nvPr/>
          </p:nvSpPr>
          <p:spPr bwMode="auto">
            <a:xfrm>
              <a:off x="49" y="1855"/>
              <a:ext cx="48" cy="310"/>
            </a:xfrm>
            <a:custGeom>
              <a:avLst/>
              <a:gdLst>
                <a:gd name="T0" fmla="*/ 0 w 17"/>
                <a:gd name="T1" fmla="*/ 0 h 107"/>
                <a:gd name="T2" fmla="*/ 319 w 17"/>
                <a:gd name="T3" fmla="*/ 3937 h 107"/>
                <a:gd name="T4" fmla="*/ 1084 w 17"/>
                <a:gd name="T5" fmla="*/ 7539 h 107"/>
                <a:gd name="T6" fmla="*/ 700 w 17"/>
                <a:gd name="T7" fmla="*/ 3230 h 107"/>
                <a:gd name="T8" fmla="*/ 630 w 17"/>
                <a:gd name="T9" fmla="*/ 3039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Freeform 9"/>
            <p:cNvSpPr>
              <a:spLocks noChangeArrowheads="1"/>
            </p:cNvSpPr>
            <p:nvPr/>
          </p:nvSpPr>
          <p:spPr bwMode="auto">
            <a:xfrm>
              <a:off x="485" y="3451"/>
              <a:ext cx="119" cy="644"/>
            </a:xfrm>
            <a:custGeom>
              <a:avLst/>
              <a:gdLst>
                <a:gd name="T0" fmla="*/ 0 w 41"/>
                <a:gd name="T1" fmla="*/ 0 h 222"/>
                <a:gd name="T2" fmla="*/ 372 w 41"/>
                <a:gd name="T3" fmla="*/ 6588 h 222"/>
                <a:gd name="T4" fmla="*/ 1196 w 41"/>
                <a:gd name="T5" fmla="*/ 11763 h 222"/>
                <a:gd name="T6" fmla="*/ 1710 w 41"/>
                <a:gd name="T7" fmla="*/ 13034 h 222"/>
                <a:gd name="T8" fmla="*/ 2905 w 41"/>
                <a:gd name="T9" fmla="*/ 15720 h 222"/>
                <a:gd name="T10" fmla="*/ 2688 w 41"/>
                <a:gd name="T11" fmla="*/ 15012 h 222"/>
                <a:gd name="T12" fmla="*/ 926 w 41"/>
                <a:gd name="T13" fmla="*/ 6521 h 222"/>
                <a:gd name="T14" fmla="*/ 563 w 41"/>
                <a:gd name="T15" fmla="*/ 1566 h 222"/>
                <a:gd name="T16" fmla="*/ 488 w 41"/>
                <a:gd name="T17" fmla="*/ 1271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Freeform 10"/>
            <p:cNvSpPr>
              <a:spLocks noChangeArrowheads="1"/>
            </p:cNvSpPr>
            <p:nvPr/>
          </p:nvSpPr>
          <p:spPr bwMode="auto">
            <a:xfrm>
              <a:off x="488" y="881"/>
              <a:ext cx="1307" cy="2549"/>
            </a:xfrm>
            <a:custGeom>
              <a:avLst/>
              <a:gdLst>
                <a:gd name="T0" fmla="*/ 488 w 450"/>
                <a:gd name="T1" fmla="*/ 60659 h 878"/>
                <a:gd name="T2" fmla="*/ 3552 w 450"/>
                <a:gd name="T3" fmla="*/ 43559 h 878"/>
                <a:gd name="T4" fmla="*/ 10613 w 450"/>
                <a:gd name="T5" fmla="*/ 27554 h 878"/>
                <a:gd name="T6" fmla="*/ 20288 w 450"/>
                <a:gd name="T7" fmla="*/ 12998 h 878"/>
                <a:gd name="T8" fmla="*/ 25899 w 450"/>
                <a:gd name="T9" fmla="*/ 6312 h 878"/>
                <a:gd name="T10" fmla="*/ 28885 w 450"/>
                <a:gd name="T11" fmla="*/ 3135 h 878"/>
                <a:gd name="T12" fmla="*/ 32022 w 450"/>
                <a:gd name="T13" fmla="*/ 75 h 878"/>
                <a:gd name="T14" fmla="*/ 32022 w 450"/>
                <a:gd name="T15" fmla="*/ 0 h 878"/>
                <a:gd name="T16" fmla="*/ 28818 w 450"/>
                <a:gd name="T17" fmla="*/ 3060 h 878"/>
                <a:gd name="T18" fmla="*/ 25823 w 450"/>
                <a:gd name="T19" fmla="*/ 6236 h 878"/>
                <a:gd name="T20" fmla="*/ 20137 w 450"/>
                <a:gd name="T21" fmla="*/ 12844 h 878"/>
                <a:gd name="T22" fmla="*/ 10317 w 450"/>
                <a:gd name="T23" fmla="*/ 27426 h 878"/>
                <a:gd name="T24" fmla="*/ 3207 w 450"/>
                <a:gd name="T25" fmla="*/ 43406 h 878"/>
                <a:gd name="T26" fmla="*/ 0 w 450"/>
                <a:gd name="T27" fmla="*/ 60659 h 878"/>
                <a:gd name="T28" fmla="*/ 0 w 450"/>
                <a:gd name="T29" fmla="*/ 61031 h 878"/>
                <a:gd name="T30" fmla="*/ 488 w 450"/>
                <a:gd name="T31" fmla="*/ 62372 h 878"/>
                <a:gd name="T32" fmla="*/ 488 w 450"/>
                <a:gd name="T33" fmla="*/ 60659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Freeform 11"/>
            <p:cNvSpPr>
              <a:spLocks noChangeArrowheads="1"/>
            </p:cNvSpPr>
            <p:nvPr/>
          </p:nvSpPr>
          <p:spPr bwMode="auto">
            <a:xfrm>
              <a:off x="581" y="4113"/>
              <a:ext cx="101" cy="211"/>
            </a:xfrm>
            <a:custGeom>
              <a:avLst/>
              <a:gdLst>
                <a:gd name="T0" fmla="*/ 0 w 35"/>
                <a:gd name="T1" fmla="*/ 0 h 73"/>
                <a:gd name="T2" fmla="*/ 1798 w 35"/>
                <a:gd name="T3" fmla="*/ 5096 h 73"/>
                <a:gd name="T4" fmla="*/ 2424 w 35"/>
                <a:gd name="T5" fmla="*/ 509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Freeform 12"/>
            <p:cNvSpPr>
              <a:spLocks noChangeArrowheads="1"/>
            </p:cNvSpPr>
            <p:nvPr/>
          </p:nvSpPr>
          <p:spPr bwMode="auto">
            <a:xfrm>
              <a:off x="485" y="3376"/>
              <a:ext cx="22" cy="138"/>
            </a:xfrm>
            <a:custGeom>
              <a:avLst/>
              <a:gdLst>
                <a:gd name="T0" fmla="*/ 393 w 8"/>
                <a:gd name="T1" fmla="*/ 3016 h 48"/>
                <a:gd name="T2" fmla="*/ 454 w 8"/>
                <a:gd name="T3" fmla="*/ 3280 h 48"/>
                <a:gd name="T4" fmla="*/ 454 w 8"/>
                <a:gd name="T5" fmla="*/ 1305 h 48"/>
                <a:gd name="T6" fmla="*/ 61 w 8"/>
                <a:gd name="T7" fmla="*/ 0 h 48"/>
                <a:gd name="T8" fmla="*/ 0 w 8"/>
                <a:gd name="T9" fmla="*/ 1785 h 48"/>
                <a:gd name="T10" fmla="*/ 393 w 8"/>
                <a:gd name="T11" fmla="*/ 301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Freeform 13"/>
            <p:cNvSpPr>
              <a:spLocks noChangeArrowheads="1"/>
            </p:cNvSpPr>
            <p:nvPr/>
          </p:nvSpPr>
          <p:spPr bwMode="auto">
            <a:xfrm>
              <a:off x="535" y="3934"/>
              <a:ext cx="149" cy="391"/>
            </a:xfrm>
            <a:custGeom>
              <a:avLst/>
              <a:gdLst>
                <a:gd name="T0" fmla="*/ 467 w 52"/>
                <a:gd name="T1" fmla="*/ 1266 h 135"/>
                <a:gd name="T2" fmla="*/ 0 w 52"/>
                <a:gd name="T3" fmla="*/ 0 h 135"/>
                <a:gd name="T4" fmla="*/ 797 w 52"/>
                <a:gd name="T5" fmla="*/ 3380 h 135"/>
                <a:gd name="T6" fmla="*/ 1083 w 52"/>
                <a:gd name="T7" fmla="*/ 4371 h 135"/>
                <a:gd name="T8" fmla="*/ 3433 w 52"/>
                <a:gd name="T9" fmla="*/ 9497 h 135"/>
                <a:gd name="T10" fmla="*/ 3507 w 52"/>
                <a:gd name="T11" fmla="*/ 9497 h 135"/>
                <a:gd name="T12" fmla="*/ 1625 w 52"/>
                <a:gd name="T13" fmla="*/ 3933 h 135"/>
                <a:gd name="T14" fmla="*/ 467 w 52"/>
                <a:gd name="T15" fmla="*/ 126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9" name="Group 14"/>
          <p:cNvGrpSpPr>
            <a:grpSpLocks/>
          </p:cNvGrpSpPr>
          <p:nvPr/>
        </p:nvGrpSpPr>
        <p:grpSpPr bwMode="auto">
          <a:xfrm>
            <a:off x="26988" y="0"/>
            <a:ext cx="2354262" cy="6851650"/>
            <a:chOff x="17" y="0"/>
            <a:chExt cx="1483" cy="4316"/>
          </a:xfrm>
        </p:grpSpPr>
        <p:sp>
          <p:nvSpPr>
            <p:cNvPr id="4108" name="Freeform 15"/>
            <p:cNvSpPr>
              <a:spLocks noChangeArrowheads="1"/>
            </p:cNvSpPr>
            <p:nvPr/>
          </p:nvSpPr>
          <p:spPr bwMode="auto">
            <a:xfrm>
              <a:off x="17" y="0"/>
              <a:ext cx="310" cy="2771"/>
            </a:xfrm>
            <a:custGeom>
              <a:avLst/>
              <a:gdLst>
                <a:gd name="T0" fmla="*/ 572 w 103"/>
                <a:gd name="T1" fmla="*/ 17301 h 920"/>
                <a:gd name="T2" fmla="*/ 2128 w 103"/>
                <a:gd name="T3" fmla="*/ 36613 h 920"/>
                <a:gd name="T4" fmla="*/ 4692 w 103"/>
                <a:gd name="T5" fmla="*/ 55875 h 920"/>
                <a:gd name="T6" fmla="*/ 8289 w 103"/>
                <a:gd name="T7" fmla="*/ 74980 h 920"/>
                <a:gd name="T8" fmla="*/ 8451 w 103"/>
                <a:gd name="T9" fmla="*/ 75715 h 920"/>
                <a:gd name="T10" fmla="*/ 8126 w 103"/>
                <a:gd name="T11" fmla="*/ 71913 h 920"/>
                <a:gd name="T12" fmla="*/ 8126 w 103"/>
                <a:gd name="T13" fmla="*/ 71260 h 920"/>
                <a:gd name="T14" fmla="*/ 5183 w 103"/>
                <a:gd name="T15" fmla="*/ 55793 h 920"/>
                <a:gd name="T16" fmla="*/ 2456 w 103"/>
                <a:gd name="T17" fmla="*/ 36532 h 920"/>
                <a:gd name="T18" fmla="*/ 734 w 103"/>
                <a:gd name="T19" fmla="*/ 17192 h 920"/>
                <a:gd name="T20" fmla="*/ 244 w 103"/>
                <a:gd name="T21" fmla="*/ 7566 h 920"/>
                <a:gd name="T22" fmla="*/ 81 w 103"/>
                <a:gd name="T23" fmla="*/ 0 h 920"/>
                <a:gd name="T24" fmla="*/ 0 w 103"/>
                <a:gd name="T25" fmla="*/ 0 h 920"/>
                <a:gd name="T26" fmla="*/ 81 w 103"/>
                <a:gd name="T27" fmla="*/ 7566 h 920"/>
                <a:gd name="T28" fmla="*/ 572 w 103"/>
                <a:gd name="T29" fmla="*/ 1730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Freeform 16"/>
            <p:cNvSpPr>
              <a:spLocks noChangeArrowheads="1"/>
            </p:cNvSpPr>
            <p:nvPr/>
          </p:nvSpPr>
          <p:spPr bwMode="auto">
            <a:xfrm>
              <a:off x="347" y="2719"/>
              <a:ext cx="265" cy="995"/>
            </a:xfrm>
            <a:custGeom>
              <a:avLst/>
              <a:gdLst>
                <a:gd name="T0" fmla="*/ 4369 w 88"/>
                <a:gd name="T1" fmla="*/ 18911 h 330"/>
                <a:gd name="T2" fmla="*/ 7236 w 88"/>
                <a:gd name="T3" fmla="*/ 27272 h 330"/>
                <a:gd name="T4" fmla="*/ 7236 w 88"/>
                <a:gd name="T5" fmla="*/ 25463 h 330"/>
                <a:gd name="T6" fmla="*/ 7236 w 88"/>
                <a:gd name="T7" fmla="*/ 25137 h 330"/>
                <a:gd name="T8" fmla="*/ 5104 w 88"/>
                <a:gd name="T9" fmla="*/ 18664 h 330"/>
                <a:gd name="T10" fmla="*/ 0 w 88"/>
                <a:gd name="T11" fmla="*/ 0 h 330"/>
                <a:gd name="T12" fmla="*/ 572 w 88"/>
                <a:gd name="T13" fmla="*/ 5210 h 330"/>
                <a:gd name="T14" fmla="*/ 4369 w 88"/>
                <a:gd name="T15" fmla="*/ 18911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" name="Freeform 17"/>
            <p:cNvSpPr>
              <a:spLocks noChangeArrowheads="1"/>
            </p:cNvSpPr>
            <p:nvPr/>
          </p:nvSpPr>
          <p:spPr bwMode="auto">
            <a:xfrm>
              <a:off x="634" y="3693"/>
              <a:ext cx="270" cy="623"/>
            </a:xfrm>
            <a:custGeom>
              <a:avLst/>
              <a:gdLst>
                <a:gd name="T0" fmla="*/ 486 w 90"/>
                <a:gd name="T1" fmla="*/ 1222 h 207"/>
                <a:gd name="T2" fmla="*/ 0 w 90"/>
                <a:gd name="T3" fmla="*/ 0 h 207"/>
                <a:gd name="T4" fmla="*/ 81 w 90"/>
                <a:gd name="T5" fmla="*/ 2375 h 207"/>
                <a:gd name="T6" fmla="*/ 3402 w 90"/>
                <a:gd name="T7" fmla="*/ 10416 h 207"/>
                <a:gd name="T8" fmla="*/ 6480 w 90"/>
                <a:gd name="T9" fmla="*/ 16984 h 207"/>
                <a:gd name="T10" fmla="*/ 7290 w 90"/>
                <a:gd name="T11" fmla="*/ 16984 h 207"/>
                <a:gd name="T12" fmla="*/ 4050 w 90"/>
                <a:gd name="T13" fmla="*/ 10091 h 207"/>
                <a:gd name="T14" fmla="*/ 486 w 90"/>
                <a:gd name="T15" fmla="*/ 1222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Freeform 18"/>
            <p:cNvSpPr>
              <a:spLocks noChangeArrowheads="1"/>
            </p:cNvSpPr>
            <p:nvPr/>
          </p:nvSpPr>
          <p:spPr bwMode="auto">
            <a:xfrm>
              <a:off x="329" y="2749"/>
              <a:ext cx="346" cy="1407"/>
            </a:xfrm>
            <a:custGeom>
              <a:avLst/>
              <a:gdLst>
                <a:gd name="T0" fmla="*/ 8283 w 115"/>
                <a:gd name="T1" fmla="*/ 33696 h 467"/>
                <a:gd name="T2" fmla="*/ 6399 w 115"/>
                <a:gd name="T3" fmla="*/ 28330 h 467"/>
                <a:gd name="T4" fmla="*/ 2371 w 115"/>
                <a:gd name="T5" fmla="*/ 12446 h 467"/>
                <a:gd name="T6" fmla="*/ 1059 w 115"/>
                <a:gd name="T7" fmla="*/ 4375 h 467"/>
                <a:gd name="T8" fmla="*/ 0 w 115"/>
                <a:gd name="T9" fmla="*/ 0 h 467"/>
                <a:gd name="T10" fmla="*/ 1721 w 115"/>
                <a:gd name="T11" fmla="*/ 12527 h 467"/>
                <a:gd name="T12" fmla="*/ 5665 w 115"/>
                <a:gd name="T13" fmla="*/ 28574 h 467"/>
                <a:gd name="T14" fmla="*/ 8445 w 115"/>
                <a:gd name="T15" fmla="*/ 36344 h 467"/>
                <a:gd name="T16" fmla="*/ 9423 w 115"/>
                <a:gd name="T17" fmla="*/ 38477 h 467"/>
                <a:gd name="T18" fmla="*/ 9180 w 115"/>
                <a:gd name="T19" fmla="*/ 37742 h 467"/>
                <a:gd name="T20" fmla="*/ 8283 w 115"/>
                <a:gd name="T21" fmla="*/ 3369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Freeform 19"/>
            <p:cNvSpPr>
              <a:spLocks noChangeArrowheads="1"/>
            </p:cNvSpPr>
            <p:nvPr/>
          </p:nvSpPr>
          <p:spPr bwMode="auto">
            <a:xfrm>
              <a:off x="295" y="812"/>
              <a:ext cx="109" cy="1906"/>
            </a:xfrm>
            <a:custGeom>
              <a:avLst/>
              <a:gdLst>
                <a:gd name="T0" fmla="*/ 1411 w 36"/>
                <a:gd name="T1" fmla="*/ 52031 h 633"/>
                <a:gd name="T2" fmla="*/ 1081 w 36"/>
                <a:gd name="T3" fmla="*/ 49086 h 633"/>
                <a:gd name="T4" fmla="*/ 412 w 36"/>
                <a:gd name="T5" fmla="*/ 32703 h 633"/>
                <a:gd name="T6" fmla="*/ 1081 w 36"/>
                <a:gd name="T7" fmla="*/ 16275 h 633"/>
                <a:gd name="T8" fmla="*/ 1862 w 36"/>
                <a:gd name="T9" fmla="*/ 8133 h 633"/>
                <a:gd name="T10" fmla="*/ 3025 w 36"/>
                <a:gd name="T11" fmla="*/ 0 h 633"/>
                <a:gd name="T12" fmla="*/ 2943 w 36"/>
                <a:gd name="T13" fmla="*/ 0 h 633"/>
                <a:gd name="T14" fmla="*/ 1696 w 36"/>
                <a:gd name="T15" fmla="*/ 8133 h 633"/>
                <a:gd name="T16" fmla="*/ 836 w 36"/>
                <a:gd name="T17" fmla="*/ 16275 h 633"/>
                <a:gd name="T18" fmla="*/ 82 w 36"/>
                <a:gd name="T19" fmla="*/ 32703 h 633"/>
                <a:gd name="T20" fmla="*/ 587 w 36"/>
                <a:gd name="T21" fmla="*/ 48433 h 633"/>
                <a:gd name="T22" fmla="*/ 1329 w 36"/>
                <a:gd name="T23" fmla="*/ 51950 h 633"/>
                <a:gd name="T24" fmla="*/ 1411 w 36"/>
                <a:gd name="T25" fmla="*/ 52031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Freeform 20"/>
            <p:cNvSpPr>
              <a:spLocks noChangeArrowheads="1"/>
            </p:cNvSpPr>
            <p:nvPr/>
          </p:nvSpPr>
          <p:spPr bwMode="auto">
            <a:xfrm>
              <a:off x="700" y="4139"/>
              <a:ext cx="83" cy="176"/>
            </a:xfrm>
            <a:custGeom>
              <a:avLst/>
              <a:gdLst>
                <a:gd name="T0" fmla="*/ 1696 w 28"/>
                <a:gd name="T1" fmla="*/ 4671 h 59"/>
                <a:gd name="T2" fmla="*/ 2161 w 28"/>
                <a:gd name="T3" fmla="*/ 4671 h 59"/>
                <a:gd name="T4" fmla="*/ 0 w 28"/>
                <a:gd name="T5" fmla="*/ 0 h 59"/>
                <a:gd name="T6" fmla="*/ 1696 w 28"/>
                <a:gd name="T7" fmla="*/ 4671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Freeform 21"/>
            <p:cNvSpPr>
              <a:spLocks noChangeArrowheads="1"/>
            </p:cNvSpPr>
            <p:nvPr/>
          </p:nvSpPr>
          <p:spPr bwMode="auto">
            <a:xfrm>
              <a:off x="317" y="2587"/>
              <a:ext cx="51" cy="321"/>
            </a:xfrm>
            <a:custGeom>
              <a:avLst/>
              <a:gdLst>
                <a:gd name="T0" fmla="*/ 324 w 17"/>
                <a:gd name="T1" fmla="*/ 4374 h 107"/>
                <a:gd name="T2" fmla="*/ 1377 w 17"/>
                <a:gd name="T3" fmla="*/ 8667 h 107"/>
                <a:gd name="T4" fmla="*/ 810 w 17"/>
                <a:gd name="T5" fmla="*/ 3564 h 107"/>
                <a:gd name="T6" fmla="*/ 729 w 17"/>
                <a:gd name="T7" fmla="*/ 3483 h 107"/>
                <a:gd name="T8" fmla="*/ 0 w 17"/>
                <a:gd name="T9" fmla="*/ 0 h 107"/>
                <a:gd name="T10" fmla="*/ 0 w 17"/>
                <a:gd name="T11" fmla="*/ 648 h 107"/>
                <a:gd name="T12" fmla="*/ 324 w 17"/>
                <a:gd name="T13" fmla="*/ 4374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Freeform 22"/>
            <p:cNvSpPr>
              <a:spLocks noChangeArrowheads="1"/>
            </p:cNvSpPr>
            <p:nvPr/>
          </p:nvSpPr>
          <p:spPr bwMode="auto">
            <a:xfrm>
              <a:off x="613" y="1982"/>
              <a:ext cx="887" cy="1710"/>
            </a:xfrm>
            <a:custGeom>
              <a:avLst/>
              <a:gdLst>
                <a:gd name="T0" fmla="*/ 655 w 294"/>
                <a:gd name="T1" fmla="*/ 45435 h 568"/>
                <a:gd name="T2" fmla="*/ 2911 w 294"/>
                <a:gd name="T3" fmla="*/ 32610 h 568"/>
                <a:gd name="T4" fmla="*/ 8209 w 294"/>
                <a:gd name="T5" fmla="*/ 20710 h 568"/>
                <a:gd name="T6" fmla="*/ 15492 w 294"/>
                <a:gd name="T7" fmla="*/ 9769 h 568"/>
                <a:gd name="T8" fmla="*/ 19716 w 294"/>
                <a:gd name="T9" fmla="*/ 4778 h 568"/>
                <a:gd name="T10" fmla="*/ 21973 w 294"/>
                <a:gd name="T11" fmla="*/ 2294 h 568"/>
                <a:gd name="T12" fmla="*/ 24359 w 294"/>
                <a:gd name="T13" fmla="*/ 0 h 568"/>
                <a:gd name="T14" fmla="*/ 24275 w 294"/>
                <a:gd name="T15" fmla="*/ 0 h 568"/>
                <a:gd name="T16" fmla="*/ 21864 w 294"/>
                <a:gd name="T17" fmla="*/ 2213 h 568"/>
                <a:gd name="T18" fmla="*/ 19635 w 294"/>
                <a:gd name="T19" fmla="*/ 4612 h 568"/>
                <a:gd name="T20" fmla="*/ 15320 w 294"/>
                <a:gd name="T21" fmla="*/ 9607 h 568"/>
                <a:gd name="T22" fmla="*/ 7883 w 294"/>
                <a:gd name="T23" fmla="*/ 20466 h 568"/>
                <a:gd name="T24" fmla="*/ 2504 w 294"/>
                <a:gd name="T25" fmla="*/ 32529 h 568"/>
                <a:gd name="T26" fmla="*/ 0 w 294"/>
                <a:gd name="T27" fmla="*/ 45101 h 568"/>
                <a:gd name="T28" fmla="*/ 573 w 294"/>
                <a:gd name="T29" fmla="*/ 46658 h 568"/>
                <a:gd name="T30" fmla="*/ 655 w 294"/>
                <a:gd name="T31" fmla="*/ 45435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Freeform 23"/>
            <p:cNvSpPr>
              <a:spLocks noChangeArrowheads="1"/>
            </p:cNvSpPr>
            <p:nvPr/>
          </p:nvSpPr>
          <p:spPr bwMode="auto">
            <a:xfrm>
              <a:off x="676" y="4158"/>
              <a:ext cx="75" cy="158"/>
            </a:xfrm>
            <a:custGeom>
              <a:avLst/>
              <a:gdLst>
                <a:gd name="T0" fmla="*/ 0 w 25"/>
                <a:gd name="T1" fmla="*/ 0 h 53"/>
                <a:gd name="T2" fmla="*/ 1539 w 25"/>
                <a:gd name="T3" fmla="*/ 4186 h 53"/>
                <a:gd name="T4" fmla="*/ 2025 w 25"/>
                <a:gd name="T5" fmla="*/ 418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Freeform 24"/>
            <p:cNvSpPr>
              <a:spLocks noChangeArrowheads="1"/>
            </p:cNvSpPr>
            <p:nvPr/>
          </p:nvSpPr>
          <p:spPr bwMode="auto">
            <a:xfrm>
              <a:off x="613" y="3715"/>
              <a:ext cx="86" cy="424"/>
            </a:xfrm>
            <a:custGeom>
              <a:avLst/>
              <a:gdLst>
                <a:gd name="T0" fmla="*/ 0 w 29"/>
                <a:gd name="T1" fmla="*/ 0 h 141"/>
                <a:gd name="T2" fmla="*/ 546 w 29"/>
                <a:gd name="T3" fmla="*/ 7289 h 141"/>
                <a:gd name="T4" fmla="*/ 1382 w 29"/>
                <a:gd name="T5" fmla="*/ 9569 h 141"/>
                <a:gd name="T6" fmla="*/ 2242 w 29"/>
                <a:gd name="T7" fmla="*/ 11529 h 141"/>
                <a:gd name="T8" fmla="*/ 2085 w 29"/>
                <a:gd name="T9" fmla="*/ 11042 h 141"/>
                <a:gd name="T10" fmla="*/ 626 w 29"/>
                <a:gd name="T11" fmla="*/ 1789 h 141"/>
                <a:gd name="T12" fmla="*/ 317 w 29"/>
                <a:gd name="T13" fmla="*/ 89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Freeform 25"/>
            <p:cNvSpPr>
              <a:spLocks noChangeArrowheads="1"/>
            </p:cNvSpPr>
            <p:nvPr/>
          </p:nvSpPr>
          <p:spPr bwMode="auto">
            <a:xfrm>
              <a:off x="613" y="3636"/>
              <a:ext cx="23" cy="142"/>
            </a:xfrm>
            <a:custGeom>
              <a:avLst/>
              <a:gdLst>
                <a:gd name="T0" fmla="*/ 0 w 8"/>
                <a:gd name="T1" fmla="*/ 1994 h 48"/>
                <a:gd name="T2" fmla="*/ 282 w 8"/>
                <a:gd name="T3" fmla="*/ 2819 h 48"/>
                <a:gd name="T4" fmla="*/ 546 w 8"/>
                <a:gd name="T5" fmla="*/ 3674 h 48"/>
                <a:gd name="T6" fmla="*/ 472 w 8"/>
                <a:gd name="T7" fmla="*/ 1453 h 48"/>
                <a:gd name="T8" fmla="*/ 0 w 8"/>
                <a:gd name="T9" fmla="*/ 0 h 48"/>
                <a:gd name="T10" fmla="*/ 0 w 8"/>
                <a:gd name="T11" fmla="*/ 317 h 48"/>
                <a:gd name="T12" fmla="*/ 0 w 8"/>
                <a:gd name="T13" fmla="*/ 1994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Freeform 26"/>
            <p:cNvSpPr>
              <a:spLocks noChangeArrowheads="1"/>
            </p:cNvSpPr>
            <p:nvPr/>
          </p:nvSpPr>
          <p:spPr bwMode="auto">
            <a:xfrm>
              <a:off x="634" y="3983"/>
              <a:ext cx="131" cy="333"/>
            </a:xfrm>
            <a:custGeom>
              <a:avLst/>
              <a:gdLst>
                <a:gd name="T0" fmla="*/ 869 w 44"/>
                <a:gd name="T1" fmla="*/ 2268 h 111"/>
                <a:gd name="T2" fmla="*/ 0 w 44"/>
                <a:gd name="T3" fmla="*/ 0 h 111"/>
                <a:gd name="T4" fmla="*/ 869 w 44"/>
                <a:gd name="T5" fmla="*/ 3969 h 111"/>
                <a:gd name="T6" fmla="*/ 1108 w 44"/>
                <a:gd name="T7" fmla="*/ 4698 h 111"/>
                <a:gd name="T8" fmla="*/ 3058 w 44"/>
                <a:gd name="T9" fmla="*/ 8991 h 111"/>
                <a:gd name="T10" fmla="*/ 3457 w 44"/>
                <a:gd name="T11" fmla="*/ 8991 h 111"/>
                <a:gd name="T12" fmla="*/ 1748 w 44"/>
                <a:gd name="T13" fmla="*/ 4212 h 111"/>
                <a:gd name="T14" fmla="*/ 869 w 44"/>
                <a:gd name="T15" fmla="*/ 2268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0" name="Rectangle 27"/>
          <p:cNvSpPr>
            <a:spLocks noChangeArrowheads="1"/>
          </p:cNvSpPr>
          <p:nvPr/>
        </p:nvSpPr>
        <p:spPr bwMode="auto">
          <a:xfrm>
            <a:off x="0" y="0"/>
            <a:ext cx="182563" cy="6858000"/>
          </a:xfrm>
          <a:prstGeom prst="rect">
            <a:avLst/>
          </a:prstGeom>
          <a:solidFill>
            <a:srgbClr val="766F54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4101" name="Freeform 28"/>
          <p:cNvSpPr>
            <a:spLocks noChangeArrowheads="1"/>
          </p:cNvSpPr>
          <p:nvPr/>
        </p:nvSpPr>
        <p:spPr bwMode="auto">
          <a:xfrm flipV="1">
            <a:off x="-4763" y="714375"/>
            <a:ext cx="1589088" cy="506413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1236508774 h 10000"/>
              <a:gd name="T4" fmla="*/ 2147483646 w 9248"/>
              <a:gd name="T5" fmla="*/ 618190300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460394137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248"/>
              <a:gd name="T40" fmla="*/ 0 h 10000"/>
              <a:gd name="T41" fmla="*/ 9248 w 9248"/>
              <a:gd name="T42" fmla="*/ 10000 h 1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2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DA31A"/>
          </a:solidFill>
          <a:ln>
            <a:noFill/>
          </a:ln>
          <a:extLst>
            <a:ext uri="{91240B29-F687-4F45-9708-019B960494DF}">
              <a14:hiddenLine xmlns:a14="http://schemas.microsoft.com/office/drawing/2010/main" w="1584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4103" name="Rectangle 30"/>
          <p:cNvSpPr>
            <a:spLocks noChangeArrowheads="1"/>
          </p:cNvSpPr>
          <p:nvPr/>
        </p:nvSpPr>
        <p:spPr bwMode="auto">
          <a:xfrm>
            <a:off x="476250" y="481013"/>
            <a:ext cx="11237913" cy="5897562"/>
          </a:xfrm>
          <a:prstGeom prst="rect">
            <a:avLst/>
          </a:prstGeom>
          <a:noFill/>
          <a:ln w="1584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4104" name="Rectangle 31"/>
          <p:cNvSpPr>
            <a:spLocks noChangeArrowheads="1"/>
          </p:cNvSpPr>
          <p:nvPr/>
        </p:nvSpPr>
        <p:spPr bwMode="auto">
          <a:xfrm>
            <a:off x="623888" y="620713"/>
            <a:ext cx="10904537" cy="5570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4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pic>
        <p:nvPicPr>
          <p:cNvPr id="4105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716338"/>
            <a:ext cx="42719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6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196975"/>
            <a:ext cx="49657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7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981075"/>
            <a:ext cx="3478212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/>
          <a:stretch>
            <a:fillRect/>
          </a:stretch>
        </p:blipFill>
        <p:spPr bwMode="auto">
          <a:xfrm>
            <a:off x="6383338" y="260350"/>
            <a:ext cx="54737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60350"/>
            <a:ext cx="49466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6165850"/>
            <a:ext cx="5491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49275"/>
            <a:ext cx="99837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20713"/>
            <a:ext cx="949483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"/>
          <a:stretch>
            <a:fillRect/>
          </a:stretch>
        </p:blipFill>
        <p:spPr bwMode="auto">
          <a:xfrm>
            <a:off x="1774825" y="512763"/>
            <a:ext cx="950595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596900"/>
            <a:ext cx="9313863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80975"/>
            <a:ext cx="9936162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6088"/>
            <a:ext cx="102584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76250"/>
            <a:ext cx="1006157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Τίτλος"/>
          <p:cNvSpPr>
            <a:spLocks noGrp="1"/>
          </p:cNvSpPr>
          <p:nvPr>
            <p:ph type="title"/>
          </p:nvPr>
        </p:nvSpPr>
        <p:spPr>
          <a:xfrm>
            <a:off x="2640013" y="2276475"/>
            <a:ext cx="7632700" cy="2500313"/>
          </a:xfrm>
        </p:spPr>
        <p:txBody>
          <a:bodyPr/>
          <a:lstStyle/>
          <a:p>
            <a:pPr algn="ctr" eaLnBrk="1" hangingPunct="1"/>
            <a:r>
              <a:rPr lang="en-US" altLang="en-US" sz="1800" b="1" smtClean="0"/>
              <a:t> </a:t>
            </a:r>
            <a:r>
              <a:rPr lang="en-US" altLang="en-US" sz="9600" b="1" smtClean="0">
                <a:solidFill>
                  <a:srgbClr val="00B050"/>
                </a:solidFill>
              </a:rPr>
              <a:t>This is Sicily</a:t>
            </a:r>
            <a:endParaRPr lang="el-GR" altLang="en-US" sz="9600" b="1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10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39700"/>
            <a:ext cx="97155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703388" y="333375"/>
            <a:ext cx="10280650" cy="6307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1313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sz="2800" b="1" u="sng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The Greek Delegation to </a:t>
            </a:r>
            <a:r>
              <a:rPr lang="en-US" sz="2800" b="1" u="sng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Acate</a:t>
            </a:r>
            <a:r>
              <a:rPr lang="en-US" sz="2800" b="1" u="sng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, Sicily</a:t>
            </a:r>
          </a:p>
          <a:p>
            <a:pPr marL="342900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n-US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Wingdings 3" charset="0"/>
              <a:buChar char="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Mr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K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ompos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K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onstantinos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(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Phd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),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Headteacher</a:t>
            </a:r>
            <a:endParaRPr lang="el-GR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l-GR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Wingdings 3" charset="0"/>
              <a:buChar char="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Mrs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A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za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K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aterina</a:t>
            </a:r>
            <a:r>
              <a:rPr lang="en-US" sz="2800" b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(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Msr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) 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:  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Deputy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Headteacher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, </a:t>
            </a:r>
            <a:endParaRPr lang="en-US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		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Teacher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&amp; 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Erasmus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+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P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rogram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me School Coordinator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</a:p>
          <a:p>
            <a:pPr marL="446088" indent="-341313" algn="just" eaLnBrk="1" hangingPunct="1"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l-GR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Wingdings 3" charset="0"/>
              <a:buChar char="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Mrs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Manoli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Anneta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: 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ICT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 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T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eacher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 </a:t>
            </a:r>
            <a:endParaRPr lang="en-US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Wingdings 3" charset="0"/>
              <a:buChar char="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l-GR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Wingdings 3" charset="0"/>
              <a:buChar char="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Mr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P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orfyriadis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Vaios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(</a:t>
            </a:r>
            <a:r>
              <a:rPr lang="en-US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Msr</a:t>
            </a:r>
            <a:r>
              <a:rPr lang="en-US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) 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: 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School</a:t>
            </a:r>
            <a:r>
              <a:rPr lang="el-GR" sz="2800" b="1" dirty="0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 </a:t>
            </a:r>
            <a:r>
              <a:rPr lang="el-GR" sz="2800" b="1" dirty="0" err="1">
                <a:solidFill>
                  <a:srgbClr val="404040"/>
                </a:solidFill>
                <a:latin typeface="Century Gothic" charset="0"/>
                <a:ea typeface="Microsoft YaHei" charset="-122"/>
              </a:rPr>
              <a:t>Nurse</a:t>
            </a:r>
            <a:endParaRPr lang="en-US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n-US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446088" indent="-341313" algn="just" eaLnBrk="1" hangingPunct="1">
              <a:spcBef>
                <a:spcPts val="600"/>
              </a:spcBef>
              <a:buClr>
                <a:srgbClr val="A53010"/>
              </a:buClr>
              <a:buSzPct val="45000"/>
              <a:buFont typeface="Wingdings 3" charset="0"/>
              <a:buChar char="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l-GR" sz="2800" b="1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342900" indent="-341313" eaLnBrk="1" hangingPunct="1"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l-GR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  <a:p>
            <a:pPr marL="342900" indent="-341313" eaLnBrk="1" hangingPunct="1"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/>
            </a:pPr>
            <a:endParaRPr lang="el-GR" dirty="0">
              <a:solidFill>
                <a:srgbClr val="404040"/>
              </a:solidFill>
              <a:latin typeface="Century Gothic" charset="0"/>
              <a:ea typeface="Microsoft YaHei" charset="-122"/>
            </a:endParaRPr>
          </a:p>
        </p:txBody>
      </p:sp>
    </p:spTree>
  </p:cSld>
  <p:clrMapOvr>
    <a:masterClrMapping/>
  </p:clrMapOvr>
  <p:transition spd="slow" advClick="0" advTm="10000">
    <p:wipe dir="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581025"/>
            <a:ext cx="92567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randomBar dir="vert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>
          <a:xfrm>
            <a:off x="1023938" y="623888"/>
            <a:ext cx="10480675" cy="55197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1800" smtClean="0"/>
              <a:t/>
            </a:r>
            <a:br>
              <a:rPr lang="en-US" altLang="en-US" sz="1800" smtClean="0"/>
            </a:br>
            <a:r>
              <a:rPr lang="en-US" altLang="en-US" sz="1800" smtClean="0"/>
              <a:t/>
            </a:r>
            <a:br>
              <a:rPr lang="en-US" altLang="en-US" sz="1800" smtClean="0"/>
            </a:br>
            <a:r>
              <a:rPr lang="en-US" altLang="en-US" sz="1800" smtClean="0"/>
              <a:t>           </a:t>
            </a:r>
            <a:r>
              <a:rPr lang="en-US" altLang="en-US" sz="3200" b="1" smtClean="0"/>
              <a:t>The quizzes we did online: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			</a:t>
            </a:r>
            <a:r>
              <a:rPr lang="en-US" altLang="en-US" sz="2400" u="sng" smtClean="0">
                <a:solidFill>
                  <a:schemeClr val="tx1"/>
                </a:solidFill>
              </a:rPr>
              <a:t>Round 1 – beginners 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			</a:t>
            </a:r>
            <a:r>
              <a:rPr lang="en-US" altLang="en-US" sz="2400" b="1" smtClean="0">
                <a:solidFill>
                  <a:srgbClr val="002060"/>
                </a:solidFill>
                <a:hlinkClick r:id="rId3"/>
              </a:rPr>
              <a:t>https://www.triviaquestionquiz.com/italian-trivia-questions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		</a:t>
            </a:r>
            <a:br>
              <a:rPr lang="en-US" altLang="en-US" sz="2400" smtClean="0"/>
            </a:br>
            <a:r>
              <a:rPr lang="en-US" altLang="en-US" sz="2400" smtClean="0"/>
              <a:t>			</a:t>
            </a:r>
            <a:r>
              <a:rPr lang="en-US" altLang="en-US" sz="2400" b="1" smtClean="0">
                <a:solidFill>
                  <a:srgbClr val="002060"/>
                </a:solidFill>
                <a:hlinkClick r:id="rId4"/>
              </a:rPr>
              <a:t>https://www.understandingitaly.com/quiz-01.html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			</a:t>
            </a:r>
            <a:r>
              <a:rPr lang="en-US" altLang="en-US" sz="2400" u="sng" smtClean="0"/>
              <a:t>Round 2 – experts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			</a:t>
            </a:r>
            <a:r>
              <a:rPr lang="en-US" altLang="en-US" sz="2400" b="1" smtClean="0">
                <a:solidFill>
                  <a:srgbClr val="002060"/>
                </a:solidFill>
                <a:hlinkClick r:id="rId5"/>
              </a:rPr>
              <a:t>https://www.beelovedcity.com/italy-quiz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endParaRPr lang="el-GR" altLang="en-US" sz="2400" smtClean="0"/>
          </a:p>
        </p:txBody>
      </p:sp>
    </p:spTree>
  </p:cSld>
  <p:clrMapOvr>
    <a:masterClrMapping/>
  </p:clrMapOvr>
  <p:transition spd="slow" advClick="0" advTm="10000">
    <p:checker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Τίτλος"/>
          <p:cNvSpPr>
            <a:spLocks noGrp="1"/>
          </p:cNvSpPr>
          <p:nvPr>
            <p:ph type="ctrTitle"/>
          </p:nvPr>
        </p:nvSpPr>
        <p:spPr>
          <a:xfrm>
            <a:off x="1055688" y="2133600"/>
            <a:ext cx="103632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  Thank you for your attention!</a:t>
            </a:r>
            <a:endParaRPr lang="el-GR" altLang="en-US" sz="5400" b="1" smtClean="0"/>
          </a:p>
        </p:txBody>
      </p:sp>
      <p:sp>
        <p:nvSpPr>
          <p:cNvPr id="45059" name="2 - Υπότιτλος"/>
          <p:cNvSpPr>
            <a:spLocks noGrp="1"/>
          </p:cNvSpPr>
          <p:nvPr>
            <p:ph type="subTitle" idx="1"/>
          </p:nvPr>
        </p:nvSpPr>
        <p:spPr>
          <a:xfrm>
            <a:off x="2063750" y="3860800"/>
            <a:ext cx="8534400" cy="17526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C00000"/>
                </a:solidFill>
              </a:rPr>
              <a:t>Erasmus+ Club</a:t>
            </a:r>
          </a:p>
          <a:p>
            <a:pPr eaLnBrk="1" hangingPunct="1"/>
            <a:r>
              <a:rPr lang="en-US" altLang="en-US" b="1" smtClean="0">
                <a:solidFill>
                  <a:srgbClr val="C00000"/>
                </a:solidFill>
              </a:rPr>
              <a:t>3</a:t>
            </a:r>
            <a:r>
              <a:rPr lang="en-US" altLang="en-US" b="1" baseline="30000" smtClean="0">
                <a:solidFill>
                  <a:srgbClr val="C00000"/>
                </a:solidFill>
              </a:rPr>
              <a:t>rd</a:t>
            </a:r>
            <a:r>
              <a:rPr lang="en-US" altLang="en-US" b="1" smtClean="0">
                <a:solidFill>
                  <a:srgbClr val="C00000"/>
                </a:solidFill>
              </a:rPr>
              <a:t> Primary School of Pylaia</a:t>
            </a:r>
            <a:endParaRPr lang="el-GR" altLang="en-US" b="1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1631950" y="188913"/>
            <a:ext cx="10367963" cy="63119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During the month dedicated to </a:t>
            </a:r>
            <a:r>
              <a:rPr lang="en-US" altLang="en-US" smtClean="0">
                <a:solidFill>
                  <a:srgbClr val="FF0000"/>
                </a:solidFill>
              </a:rPr>
              <a:t>Italy</a:t>
            </a:r>
            <a:r>
              <a:rPr lang="en-US" altLang="en-US" sz="1800" smtClean="0"/>
              <a:t/>
            </a:r>
            <a:br>
              <a:rPr lang="en-US" altLang="en-US" sz="1800" smtClean="0"/>
            </a:br>
            <a:r>
              <a:rPr lang="en-US" altLang="en-US" smtClean="0"/>
              <a:t>the Erasmus+ Club members </a:t>
            </a:r>
            <a:br>
              <a:rPr lang="en-US" altLang="en-US" smtClean="0"/>
            </a:br>
            <a:r>
              <a:rPr lang="en-US" altLang="en-US" smtClean="0"/>
              <a:t>did </a:t>
            </a:r>
            <a:r>
              <a:rPr lang="en-US" altLang="en-US" smtClean="0">
                <a:solidFill>
                  <a:srgbClr val="00B050"/>
                </a:solidFill>
              </a:rPr>
              <a:t>a research </a:t>
            </a:r>
            <a:r>
              <a:rPr lang="en-US" altLang="en-US" smtClean="0"/>
              <a:t>and </a:t>
            </a:r>
            <a:r>
              <a:rPr lang="en-US" altLang="en-US" smtClean="0">
                <a:solidFill>
                  <a:srgbClr val="00B050"/>
                </a:solidFill>
              </a:rPr>
              <a:t>a presentation </a:t>
            </a:r>
            <a:r>
              <a:rPr lang="en-US" altLang="en-US" smtClean="0"/>
              <a:t>of the country.</a:t>
            </a:r>
            <a:br>
              <a:rPr lang="en-US" altLang="en-US" smtClean="0"/>
            </a:br>
            <a:r>
              <a:rPr lang="en-US" altLang="en-US" smtClean="0"/>
              <a:t>After that they explored further by participating in some </a:t>
            </a:r>
            <a:r>
              <a:rPr lang="en-US" altLang="en-US" smtClean="0">
                <a:solidFill>
                  <a:srgbClr val="0070C0"/>
                </a:solidFill>
              </a:rPr>
              <a:t>online quizzes</a:t>
            </a:r>
            <a:r>
              <a:rPr lang="en-US" altLang="en-US" smtClean="0"/>
              <a:t>.</a:t>
            </a:r>
            <a:endParaRPr lang="el-GR" altLang="en-US" smtClean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589213" y="2133600"/>
            <a:ext cx="89154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</p:spTree>
  </p:cSld>
  <p:clrMapOvr>
    <a:masterClrMapping/>
  </p:clrMapOvr>
  <p:transition spd="slow" advClick="0" advTm="10000">
    <p:blinds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Τίτλος"/>
          <p:cNvSpPr>
            <a:spLocks noGrp="1"/>
          </p:cNvSpPr>
          <p:nvPr>
            <p:ph type="title" idx="4294967295"/>
          </p:nvPr>
        </p:nvSpPr>
        <p:spPr>
          <a:xfrm>
            <a:off x="2279650" y="981075"/>
            <a:ext cx="8628063" cy="4535488"/>
          </a:xfrm>
        </p:spPr>
        <p:txBody>
          <a:bodyPr/>
          <a:lstStyle/>
          <a:p>
            <a:pPr algn="ctr" eaLnBrk="1" hangingPunct="1"/>
            <a:r>
              <a:rPr lang="en-US" altLang="en-US" sz="9600" b="1" smtClean="0">
                <a:solidFill>
                  <a:srgbClr val="C00000"/>
                </a:solidFill>
              </a:rPr>
              <a:t> The presentation in class</a:t>
            </a:r>
            <a:endParaRPr lang="el-GR" altLang="en-US" sz="9600" b="1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206375"/>
            <a:ext cx="6773863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33375"/>
            <a:ext cx="8640762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33375"/>
            <a:ext cx="88995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404813"/>
            <a:ext cx="96202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5"/>
            <a:ext cx="9337675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wedg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entury Gothic"/>
        <a:ea typeface="Microsoft YaHei"/>
        <a:cs typeface=""/>
      </a:majorFont>
      <a:minorFont>
        <a:latin typeface="Century Gothic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entury Gothic"/>
        <a:ea typeface="Microsoft YaHei"/>
        <a:cs typeface=""/>
      </a:majorFont>
      <a:minorFont>
        <a:latin typeface="Century Gothic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197</Words>
  <Application>Microsoft Office PowerPoint</Application>
  <PresentationFormat>Widescreen</PresentationFormat>
  <Paragraphs>39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Microsoft YaHei</vt:lpstr>
      <vt:lpstr>Times New Roman</vt:lpstr>
      <vt:lpstr>Century Gothic</vt:lpstr>
      <vt:lpstr>Wingdings 3</vt:lpstr>
      <vt:lpstr>Calibri</vt:lpstr>
      <vt:lpstr>Θέμα του Office</vt:lpstr>
      <vt:lpstr>1_Θέμα του Office</vt:lpstr>
      <vt:lpstr>PowerPoint Presentation</vt:lpstr>
      <vt:lpstr>PowerPoint Presentation</vt:lpstr>
      <vt:lpstr>During the month dedicated to Italy the Erasmus+ Club members  did a research and a presentation of the country. After that they explored further by participating in some online quizzes.</vt:lpstr>
      <vt:lpstr> The presentation in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This is Sicily</vt:lpstr>
      <vt:lpstr>PowerPoint Presentation</vt:lpstr>
      <vt:lpstr>PowerPoint Presentation</vt:lpstr>
      <vt:lpstr>             The quizzes we did online:     Round 1 – beginners      https://www.triviaquestionquiz.com/italian-trivia-questions       https://www.understandingitaly.com/quiz-01.html      Round 2 – experts     https://www.beelovedcity.com/italy-quiz  </vt:lpstr>
      <vt:lpstr>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word</cp:lastModifiedBy>
  <cp:revision>26</cp:revision>
  <cp:lastPrinted>1601-01-01T00:00:00Z</cp:lastPrinted>
  <dcterms:created xsi:type="dcterms:W3CDTF">1601-01-01T00:00:00Z</dcterms:created>
  <dcterms:modified xsi:type="dcterms:W3CDTF">2022-03-12T18:37:33Z</dcterms:modified>
</cp:coreProperties>
</file>