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58" r:id="rId5"/>
    <p:sldId id="259" r:id="rId6"/>
    <p:sldId id="260" r:id="rId7"/>
    <p:sldId id="261" r:id="rId8"/>
    <p:sldId id="262" r:id="rId9"/>
    <p:sldId id="263" r:id="rId10"/>
    <p:sldId id="268" r:id="rId11"/>
    <p:sldId id="264" r:id="rId12"/>
    <p:sldId id="265" r:id="rId13"/>
    <p:sldId id="266" r:id="rId14"/>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8DE274-C0BD-49CA-8616-2790594D52DD}" v="63" dt="2022-03-08T19:01:44.576"/>
    <p1510:client id="{FA807C91-F553-44D7-BB1B-6896C811023B}" v="376" dt="2022-02-27T18:45:23.2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varScale="1">
        <p:scale>
          <a:sx n="86" d="100"/>
          <a:sy n="86" d="100"/>
        </p:scale>
        <p:origin x="6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du Susan" userId="376e4618949c48c6" providerId="Windows Live" clId="Web-{FA807C91-F553-44D7-BB1B-6896C811023B}"/>
    <pc:docChg chg="addSld modSld">
      <pc:chgData name="Radu Susan" userId="376e4618949c48c6" providerId="Windows Live" clId="Web-{FA807C91-F553-44D7-BB1B-6896C811023B}" dt="2022-02-27T18:45:23.227" v="394" actId="20577"/>
      <pc:docMkLst>
        <pc:docMk/>
      </pc:docMkLst>
      <pc:sldChg chg="modSp mod setBg">
        <pc:chgData name="Radu Susan" userId="376e4618949c48c6" providerId="Windows Live" clId="Web-{FA807C91-F553-44D7-BB1B-6896C811023B}" dt="2022-02-27T18:41:50.769" v="390" actId="20577"/>
        <pc:sldMkLst>
          <pc:docMk/>
          <pc:sldMk cId="2499791184" sldId="256"/>
        </pc:sldMkLst>
        <pc:spChg chg="mod">
          <ac:chgData name="Radu Susan" userId="376e4618949c48c6" providerId="Windows Live" clId="Web-{FA807C91-F553-44D7-BB1B-6896C811023B}" dt="2022-02-27T16:59:12.661" v="47" actId="20577"/>
          <ac:spMkLst>
            <pc:docMk/>
            <pc:sldMk cId="2499791184" sldId="256"/>
            <ac:spMk id="2" creationId="{00000000-0000-0000-0000-000000000000}"/>
          </ac:spMkLst>
        </pc:spChg>
        <pc:spChg chg="mod">
          <ac:chgData name="Radu Susan" userId="376e4618949c48c6" providerId="Windows Live" clId="Web-{FA807C91-F553-44D7-BB1B-6896C811023B}" dt="2022-02-27T18:41:50.769" v="390" actId="20577"/>
          <ac:spMkLst>
            <pc:docMk/>
            <pc:sldMk cId="2499791184" sldId="256"/>
            <ac:spMk id="3" creationId="{00000000-0000-0000-0000-000000000000}"/>
          </ac:spMkLst>
        </pc:spChg>
      </pc:sldChg>
      <pc:sldChg chg="modSp new">
        <pc:chgData name="Radu Susan" userId="376e4618949c48c6" providerId="Windows Live" clId="Web-{FA807C91-F553-44D7-BB1B-6896C811023B}" dt="2022-02-27T17:52:46.751" v="168" actId="20577"/>
        <pc:sldMkLst>
          <pc:docMk/>
          <pc:sldMk cId="2125939764" sldId="257"/>
        </pc:sldMkLst>
        <pc:spChg chg="mod">
          <ac:chgData name="Radu Susan" userId="376e4618949c48c6" providerId="Windows Live" clId="Web-{FA807C91-F553-44D7-BB1B-6896C811023B}" dt="2022-02-27T17:27:48.313" v="89" actId="1076"/>
          <ac:spMkLst>
            <pc:docMk/>
            <pc:sldMk cId="2125939764" sldId="257"/>
            <ac:spMk id="2" creationId="{6167190E-25A2-402A-A6B6-4749D530926F}"/>
          </ac:spMkLst>
        </pc:spChg>
        <pc:spChg chg="mod">
          <ac:chgData name="Radu Susan" userId="376e4618949c48c6" providerId="Windows Live" clId="Web-{FA807C91-F553-44D7-BB1B-6896C811023B}" dt="2022-02-27T17:52:46.751" v="168" actId="20577"/>
          <ac:spMkLst>
            <pc:docMk/>
            <pc:sldMk cId="2125939764" sldId="257"/>
            <ac:spMk id="3" creationId="{98C382D2-CF05-4C5E-8FC8-E5BFCE9D35E4}"/>
          </ac:spMkLst>
        </pc:spChg>
      </pc:sldChg>
      <pc:sldChg chg="addSp delSp modSp new">
        <pc:chgData name="Radu Susan" userId="376e4618949c48c6" providerId="Windows Live" clId="Web-{FA807C91-F553-44D7-BB1B-6896C811023B}" dt="2022-02-27T17:45:10.788" v="119" actId="14100"/>
        <pc:sldMkLst>
          <pc:docMk/>
          <pc:sldMk cId="1537086101" sldId="258"/>
        </pc:sldMkLst>
        <pc:spChg chg="del">
          <ac:chgData name="Radu Susan" userId="376e4618949c48c6" providerId="Windows Live" clId="Web-{FA807C91-F553-44D7-BB1B-6896C811023B}" dt="2022-02-27T17:44:37.600" v="112"/>
          <ac:spMkLst>
            <pc:docMk/>
            <pc:sldMk cId="1537086101" sldId="258"/>
            <ac:spMk id="3" creationId="{A1D34CAE-A65E-4982-948A-62BFE05166B2}"/>
          </ac:spMkLst>
        </pc:spChg>
        <pc:picChg chg="add mod ord">
          <ac:chgData name="Radu Susan" userId="376e4618949c48c6" providerId="Windows Live" clId="Web-{FA807C91-F553-44D7-BB1B-6896C811023B}" dt="2022-02-27T17:45:10.788" v="119" actId="14100"/>
          <ac:picMkLst>
            <pc:docMk/>
            <pc:sldMk cId="1537086101" sldId="258"/>
            <ac:picMk id="4" creationId="{FAC42695-CAAC-4B04-9B0F-99F82F9AD1D8}"/>
          </ac:picMkLst>
        </pc:picChg>
      </pc:sldChg>
      <pc:sldChg chg="modSp new">
        <pc:chgData name="Radu Susan" userId="376e4618949c48c6" providerId="Windows Live" clId="Web-{FA807C91-F553-44D7-BB1B-6896C811023B}" dt="2022-02-27T17:52:52.923" v="169" actId="20577"/>
        <pc:sldMkLst>
          <pc:docMk/>
          <pc:sldMk cId="4094786643" sldId="259"/>
        </pc:sldMkLst>
        <pc:spChg chg="mod">
          <ac:chgData name="Radu Susan" userId="376e4618949c48c6" providerId="Windows Live" clId="Web-{FA807C91-F553-44D7-BB1B-6896C811023B}" dt="2022-02-27T17:49:32.840" v="126" actId="1076"/>
          <ac:spMkLst>
            <pc:docMk/>
            <pc:sldMk cId="4094786643" sldId="259"/>
            <ac:spMk id="2" creationId="{3A204E99-3373-4ED6-8A75-30067E0255DF}"/>
          </ac:spMkLst>
        </pc:spChg>
        <pc:spChg chg="mod">
          <ac:chgData name="Radu Susan" userId="376e4618949c48c6" providerId="Windows Live" clId="Web-{FA807C91-F553-44D7-BB1B-6896C811023B}" dt="2022-02-27T17:52:52.923" v="169" actId="20577"/>
          <ac:spMkLst>
            <pc:docMk/>
            <pc:sldMk cId="4094786643" sldId="259"/>
            <ac:spMk id="3" creationId="{0C0D2FE1-46DD-4349-8D0C-DE20AA7A036B}"/>
          </ac:spMkLst>
        </pc:spChg>
      </pc:sldChg>
      <pc:sldChg chg="addSp delSp modSp new">
        <pc:chgData name="Radu Susan" userId="376e4618949c48c6" providerId="Windows Live" clId="Web-{FA807C91-F553-44D7-BB1B-6896C811023B}" dt="2022-02-27T17:52:02.953" v="163" actId="14100"/>
        <pc:sldMkLst>
          <pc:docMk/>
          <pc:sldMk cId="2613893614" sldId="260"/>
        </pc:sldMkLst>
        <pc:spChg chg="del">
          <ac:chgData name="Radu Susan" userId="376e4618949c48c6" providerId="Windows Live" clId="Web-{FA807C91-F553-44D7-BB1B-6896C811023B}" dt="2022-02-27T17:51:52.218" v="160"/>
          <ac:spMkLst>
            <pc:docMk/>
            <pc:sldMk cId="2613893614" sldId="260"/>
            <ac:spMk id="3" creationId="{B1200431-2074-4033-A595-B5613A05570A}"/>
          </ac:spMkLst>
        </pc:spChg>
        <pc:picChg chg="add mod ord">
          <ac:chgData name="Radu Susan" userId="376e4618949c48c6" providerId="Windows Live" clId="Web-{FA807C91-F553-44D7-BB1B-6896C811023B}" dt="2022-02-27T17:52:02.953" v="163" actId="14100"/>
          <ac:picMkLst>
            <pc:docMk/>
            <pc:sldMk cId="2613893614" sldId="260"/>
            <ac:picMk id="4" creationId="{D6A29BCD-8E24-4CCF-B95A-835531529402}"/>
          </ac:picMkLst>
        </pc:picChg>
      </pc:sldChg>
      <pc:sldChg chg="modSp new">
        <pc:chgData name="Radu Susan" userId="376e4618949c48c6" providerId="Windows Live" clId="Web-{FA807C91-F553-44D7-BB1B-6896C811023B}" dt="2022-02-27T17:56:28.583" v="223" actId="20577"/>
        <pc:sldMkLst>
          <pc:docMk/>
          <pc:sldMk cId="1354210960" sldId="261"/>
        </pc:sldMkLst>
        <pc:spChg chg="mod">
          <ac:chgData name="Radu Susan" userId="376e4618949c48c6" providerId="Windows Live" clId="Web-{FA807C91-F553-44D7-BB1B-6896C811023B}" dt="2022-02-27T17:55:07.754" v="194" actId="20577"/>
          <ac:spMkLst>
            <pc:docMk/>
            <pc:sldMk cId="1354210960" sldId="261"/>
            <ac:spMk id="2" creationId="{29D2AAF5-CC21-4057-B804-1EB3FE0E73D5}"/>
          </ac:spMkLst>
        </pc:spChg>
        <pc:spChg chg="mod">
          <ac:chgData name="Radu Susan" userId="376e4618949c48c6" providerId="Windows Live" clId="Web-{FA807C91-F553-44D7-BB1B-6896C811023B}" dt="2022-02-27T17:56:28.583" v="223" actId="20577"/>
          <ac:spMkLst>
            <pc:docMk/>
            <pc:sldMk cId="1354210960" sldId="261"/>
            <ac:spMk id="3" creationId="{D884ACCA-C495-40DA-8897-E4462535A70D}"/>
          </ac:spMkLst>
        </pc:spChg>
      </pc:sldChg>
      <pc:sldChg chg="addSp delSp modSp new">
        <pc:chgData name="Radu Susan" userId="376e4618949c48c6" providerId="Windows Live" clId="Web-{FA807C91-F553-44D7-BB1B-6896C811023B}" dt="2022-02-27T17:59:07.181" v="228" actId="14100"/>
        <pc:sldMkLst>
          <pc:docMk/>
          <pc:sldMk cId="368986192" sldId="262"/>
        </pc:sldMkLst>
        <pc:spChg chg="del">
          <ac:chgData name="Radu Susan" userId="376e4618949c48c6" providerId="Windows Live" clId="Web-{FA807C91-F553-44D7-BB1B-6896C811023B}" dt="2022-02-27T17:58:57.884" v="225"/>
          <ac:spMkLst>
            <pc:docMk/>
            <pc:sldMk cId="368986192" sldId="262"/>
            <ac:spMk id="3" creationId="{214F7614-CA17-4618-9687-7EE19656989B}"/>
          </ac:spMkLst>
        </pc:spChg>
        <pc:picChg chg="add mod ord">
          <ac:chgData name="Radu Susan" userId="376e4618949c48c6" providerId="Windows Live" clId="Web-{FA807C91-F553-44D7-BB1B-6896C811023B}" dt="2022-02-27T17:59:07.181" v="228" actId="14100"/>
          <ac:picMkLst>
            <pc:docMk/>
            <pc:sldMk cId="368986192" sldId="262"/>
            <ac:picMk id="4" creationId="{AAB17B56-BFF3-4423-8A0B-D2BEBAEEC820}"/>
          </ac:picMkLst>
        </pc:picChg>
      </pc:sldChg>
      <pc:sldChg chg="modSp new">
        <pc:chgData name="Radu Susan" userId="376e4618949c48c6" providerId="Windows Live" clId="Web-{FA807C91-F553-44D7-BB1B-6896C811023B}" dt="2022-02-27T18:45:18.946" v="392" actId="20577"/>
        <pc:sldMkLst>
          <pc:docMk/>
          <pc:sldMk cId="81983280" sldId="263"/>
        </pc:sldMkLst>
        <pc:spChg chg="mod">
          <ac:chgData name="Radu Susan" userId="376e4618949c48c6" providerId="Windows Live" clId="Web-{FA807C91-F553-44D7-BB1B-6896C811023B}" dt="2022-02-27T18:45:18.946" v="392" actId="20577"/>
          <ac:spMkLst>
            <pc:docMk/>
            <pc:sldMk cId="81983280" sldId="263"/>
            <ac:spMk id="2" creationId="{99481B47-6331-40B0-849D-D3AA4A290D8D}"/>
          </ac:spMkLst>
        </pc:spChg>
        <pc:spChg chg="mod">
          <ac:chgData name="Radu Susan" userId="376e4618949c48c6" providerId="Windows Live" clId="Web-{FA807C91-F553-44D7-BB1B-6896C811023B}" dt="2022-02-27T18:12:49.246" v="284" actId="20577"/>
          <ac:spMkLst>
            <pc:docMk/>
            <pc:sldMk cId="81983280" sldId="263"/>
            <ac:spMk id="3" creationId="{882535DD-A2EF-45B9-938E-5DDE13C904B2}"/>
          </ac:spMkLst>
        </pc:spChg>
      </pc:sldChg>
      <pc:sldChg chg="addSp delSp modSp new">
        <pc:chgData name="Radu Susan" userId="376e4618949c48c6" providerId="Windows Live" clId="Web-{FA807C91-F553-44D7-BB1B-6896C811023B}" dt="2022-02-27T18:13:24.778" v="289" actId="14100"/>
        <pc:sldMkLst>
          <pc:docMk/>
          <pc:sldMk cId="4119686792" sldId="264"/>
        </pc:sldMkLst>
        <pc:spChg chg="del">
          <ac:chgData name="Radu Susan" userId="376e4618949c48c6" providerId="Windows Live" clId="Web-{FA807C91-F553-44D7-BB1B-6896C811023B}" dt="2022-02-27T18:13:15.731" v="286"/>
          <ac:spMkLst>
            <pc:docMk/>
            <pc:sldMk cId="4119686792" sldId="264"/>
            <ac:spMk id="3" creationId="{16D66B18-BE41-4772-B239-7B6C34117507}"/>
          </ac:spMkLst>
        </pc:spChg>
        <pc:picChg chg="add mod ord">
          <ac:chgData name="Radu Susan" userId="376e4618949c48c6" providerId="Windows Live" clId="Web-{FA807C91-F553-44D7-BB1B-6896C811023B}" dt="2022-02-27T18:13:24.778" v="289" actId="14100"/>
          <ac:picMkLst>
            <pc:docMk/>
            <pc:sldMk cId="4119686792" sldId="264"/>
            <ac:picMk id="4" creationId="{63B5DCEF-D89C-4CFC-A642-04CEB2105995}"/>
          </ac:picMkLst>
        </pc:picChg>
      </pc:sldChg>
      <pc:sldChg chg="modSp new">
        <pc:chgData name="Radu Susan" userId="376e4618949c48c6" providerId="Windows Live" clId="Web-{FA807C91-F553-44D7-BB1B-6896C811023B}" dt="2022-02-27T18:45:23.227" v="394" actId="20577"/>
        <pc:sldMkLst>
          <pc:docMk/>
          <pc:sldMk cId="1365431118" sldId="265"/>
        </pc:sldMkLst>
        <pc:spChg chg="mod">
          <ac:chgData name="Radu Susan" userId="376e4618949c48c6" providerId="Windows Live" clId="Web-{FA807C91-F553-44D7-BB1B-6896C811023B}" dt="2022-02-27T18:45:23.227" v="394" actId="20577"/>
          <ac:spMkLst>
            <pc:docMk/>
            <pc:sldMk cId="1365431118" sldId="265"/>
            <ac:spMk id="2" creationId="{BEBB940A-0A17-4742-9C5F-2944C219DB6B}"/>
          </ac:spMkLst>
        </pc:spChg>
        <pc:spChg chg="mod">
          <ac:chgData name="Radu Susan" userId="376e4618949c48c6" providerId="Windows Live" clId="Web-{FA807C91-F553-44D7-BB1B-6896C811023B}" dt="2022-02-27T18:19:06.176" v="371" actId="20577"/>
          <ac:spMkLst>
            <pc:docMk/>
            <pc:sldMk cId="1365431118" sldId="265"/>
            <ac:spMk id="3" creationId="{1DDB7F75-2E43-453E-BAD5-6D1CDDD96B61}"/>
          </ac:spMkLst>
        </pc:spChg>
      </pc:sldChg>
      <pc:sldChg chg="addSp delSp modSp new">
        <pc:chgData name="Radu Susan" userId="376e4618949c48c6" providerId="Windows Live" clId="Web-{FA807C91-F553-44D7-BB1B-6896C811023B}" dt="2022-02-27T18:21:29.116" v="379" actId="14100"/>
        <pc:sldMkLst>
          <pc:docMk/>
          <pc:sldMk cId="4031916972" sldId="266"/>
        </pc:sldMkLst>
        <pc:spChg chg="del">
          <ac:chgData name="Radu Susan" userId="376e4618949c48c6" providerId="Windows Live" clId="Web-{FA807C91-F553-44D7-BB1B-6896C811023B}" dt="2022-02-27T18:21:02.741" v="373"/>
          <ac:spMkLst>
            <pc:docMk/>
            <pc:sldMk cId="4031916972" sldId="266"/>
            <ac:spMk id="3" creationId="{3F5D7BD7-E92F-40D4-8E89-B1E78752D806}"/>
          </ac:spMkLst>
        </pc:spChg>
        <pc:picChg chg="add mod ord">
          <ac:chgData name="Radu Susan" userId="376e4618949c48c6" providerId="Windows Live" clId="Web-{FA807C91-F553-44D7-BB1B-6896C811023B}" dt="2022-02-27T18:21:29.116" v="379" actId="14100"/>
          <ac:picMkLst>
            <pc:docMk/>
            <pc:sldMk cId="4031916972" sldId="266"/>
            <ac:picMk id="4" creationId="{2E8385FB-D09D-4BF3-8802-23A09E3F3A1E}"/>
          </ac:picMkLst>
        </pc:picChg>
      </pc:sldChg>
    </pc:docChg>
  </pc:docChgLst>
  <pc:docChgLst>
    <pc:chgData name="Radu Susan" userId="376e4618949c48c6" providerId="Windows Live" clId="Web-{1E8DE274-C0BD-49CA-8616-2790594D52DD}"/>
    <pc:docChg chg="addSld modSld">
      <pc:chgData name="Radu Susan" userId="376e4618949c48c6" providerId="Windows Live" clId="Web-{1E8DE274-C0BD-49CA-8616-2790594D52DD}" dt="2022-03-08T19:01:44.576" v="58" actId="14100"/>
      <pc:docMkLst>
        <pc:docMk/>
      </pc:docMkLst>
      <pc:sldChg chg="modSp">
        <pc:chgData name="Radu Susan" userId="376e4618949c48c6" providerId="Windows Live" clId="Web-{1E8DE274-C0BD-49CA-8616-2790594D52DD}" dt="2022-03-08T19:00:38.606" v="45" actId="1076"/>
        <pc:sldMkLst>
          <pc:docMk/>
          <pc:sldMk cId="1365431118" sldId="265"/>
        </pc:sldMkLst>
        <pc:spChg chg="mod">
          <ac:chgData name="Radu Susan" userId="376e4618949c48c6" providerId="Windows Live" clId="Web-{1E8DE274-C0BD-49CA-8616-2790594D52DD}" dt="2022-03-08T19:00:16.074" v="40" actId="1076"/>
          <ac:spMkLst>
            <pc:docMk/>
            <pc:sldMk cId="1365431118" sldId="265"/>
            <ac:spMk id="2" creationId="{BEBB940A-0A17-4742-9C5F-2944C219DB6B}"/>
          </ac:spMkLst>
        </pc:spChg>
        <pc:spChg chg="mod">
          <ac:chgData name="Radu Susan" userId="376e4618949c48c6" providerId="Windows Live" clId="Web-{1E8DE274-C0BD-49CA-8616-2790594D52DD}" dt="2022-03-08T19:00:38.606" v="45" actId="1076"/>
          <ac:spMkLst>
            <pc:docMk/>
            <pc:sldMk cId="1365431118" sldId="265"/>
            <ac:spMk id="3" creationId="{1DDB7F75-2E43-453E-BAD5-6D1CDDD96B61}"/>
          </ac:spMkLst>
        </pc:spChg>
      </pc:sldChg>
      <pc:sldChg chg="addSp delSp modSp">
        <pc:chgData name="Radu Susan" userId="376e4618949c48c6" providerId="Windows Live" clId="Web-{1E8DE274-C0BD-49CA-8616-2790594D52DD}" dt="2022-03-08T19:01:44.576" v="58" actId="14100"/>
        <pc:sldMkLst>
          <pc:docMk/>
          <pc:sldMk cId="4031916972" sldId="266"/>
        </pc:sldMkLst>
        <pc:spChg chg="add del mod">
          <ac:chgData name="Radu Susan" userId="376e4618949c48c6" providerId="Windows Live" clId="Web-{1E8DE274-C0BD-49CA-8616-2790594D52DD}" dt="2022-03-08T19:01:01.934" v="47"/>
          <ac:spMkLst>
            <pc:docMk/>
            <pc:sldMk cId="4031916972" sldId="266"/>
            <ac:spMk id="5" creationId="{867D0290-5468-497B-B29B-DA8763798E6E}"/>
          </ac:spMkLst>
        </pc:spChg>
        <pc:picChg chg="del">
          <ac:chgData name="Radu Susan" userId="376e4618949c48c6" providerId="Windows Live" clId="Web-{1E8DE274-C0BD-49CA-8616-2790594D52DD}" dt="2022-03-08T19:00:42.528" v="46"/>
          <ac:picMkLst>
            <pc:docMk/>
            <pc:sldMk cId="4031916972" sldId="266"/>
            <ac:picMk id="4" creationId="{2E8385FB-D09D-4BF3-8802-23A09E3F3A1E}"/>
          </ac:picMkLst>
        </pc:picChg>
        <pc:picChg chg="add mod ord">
          <ac:chgData name="Radu Susan" userId="376e4618949c48c6" providerId="Windows Live" clId="Web-{1E8DE274-C0BD-49CA-8616-2790594D52DD}" dt="2022-03-08T19:01:42.138" v="57" actId="14100"/>
          <ac:picMkLst>
            <pc:docMk/>
            <pc:sldMk cId="4031916972" sldId="266"/>
            <ac:picMk id="6" creationId="{08EB3ABD-F8B5-49FC-921F-95374609F41B}"/>
          </ac:picMkLst>
        </pc:picChg>
        <pc:picChg chg="add mod">
          <ac:chgData name="Radu Susan" userId="376e4618949c48c6" providerId="Windows Live" clId="Web-{1E8DE274-C0BD-49CA-8616-2790594D52DD}" dt="2022-03-08T19:01:44.576" v="58" actId="14100"/>
          <ac:picMkLst>
            <pc:docMk/>
            <pc:sldMk cId="4031916972" sldId="266"/>
            <ac:picMk id="7" creationId="{7F9AE1A3-FB70-4AA8-9DF7-78ACBCEDCAF0}"/>
          </ac:picMkLst>
        </pc:picChg>
      </pc:sldChg>
      <pc:sldChg chg="addSp delSp modSp new">
        <pc:chgData name="Radu Susan" userId="376e4618949c48c6" providerId="Windows Live" clId="Web-{1E8DE274-C0BD-49CA-8616-2790594D52DD}" dt="2022-03-08T18:41:31.476" v="10" actId="1076"/>
        <pc:sldMkLst>
          <pc:docMk/>
          <pc:sldMk cId="3775107727" sldId="267"/>
        </pc:sldMkLst>
        <pc:spChg chg="del">
          <ac:chgData name="Radu Susan" userId="376e4618949c48c6" providerId="Windows Live" clId="Web-{1E8DE274-C0BD-49CA-8616-2790594D52DD}" dt="2022-03-08T18:29:36.322" v="1"/>
          <ac:spMkLst>
            <pc:docMk/>
            <pc:sldMk cId="3775107727" sldId="267"/>
            <ac:spMk id="3" creationId="{4EA11834-958A-4219-82E6-E76602FA4833}"/>
          </ac:spMkLst>
        </pc:spChg>
        <pc:picChg chg="add mod ord">
          <ac:chgData name="Radu Susan" userId="376e4618949c48c6" providerId="Windows Live" clId="Web-{1E8DE274-C0BD-49CA-8616-2790594D52DD}" dt="2022-03-08T18:41:23.335" v="7" actId="1076"/>
          <ac:picMkLst>
            <pc:docMk/>
            <pc:sldMk cId="3775107727" sldId="267"/>
            <ac:picMk id="4" creationId="{E0109DEB-8F20-44CD-B2DB-8AE4EF74530E}"/>
          </ac:picMkLst>
        </pc:picChg>
        <pc:picChg chg="add mod">
          <ac:chgData name="Radu Susan" userId="376e4618949c48c6" providerId="Windows Live" clId="Web-{1E8DE274-C0BD-49CA-8616-2790594D52DD}" dt="2022-03-08T18:41:31.476" v="10" actId="1076"/>
          <ac:picMkLst>
            <pc:docMk/>
            <pc:sldMk cId="3775107727" sldId="267"/>
            <ac:picMk id="5" creationId="{51A5E4A3-BC5B-41C7-B7E0-E4862FC4DB6A}"/>
          </ac:picMkLst>
        </pc:picChg>
      </pc:sldChg>
      <pc:sldChg chg="addSp delSp modSp new">
        <pc:chgData name="Radu Susan" userId="376e4618949c48c6" providerId="Windows Live" clId="Web-{1E8DE274-C0BD-49CA-8616-2790594D52DD}" dt="2022-03-08T18:51:25.736" v="22" actId="14100"/>
        <pc:sldMkLst>
          <pc:docMk/>
          <pc:sldMk cId="914121433" sldId="268"/>
        </pc:sldMkLst>
        <pc:spChg chg="del">
          <ac:chgData name="Radu Susan" userId="376e4618949c48c6" providerId="Windows Live" clId="Web-{1E8DE274-C0BD-49CA-8616-2790594D52DD}" dt="2022-03-08T18:50:41.032" v="12"/>
          <ac:spMkLst>
            <pc:docMk/>
            <pc:sldMk cId="914121433" sldId="268"/>
            <ac:spMk id="3" creationId="{F2798641-51F1-41C0-8627-3DFDEC09C92A}"/>
          </ac:spMkLst>
        </pc:spChg>
        <pc:picChg chg="add mod ord">
          <ac:chgData name="Radu Susan" userId="376e4618949c48c6" providerId="Windows Live" clId="Web-{1E8DE274-C0BD-49CA-8616-2790594D52DD}" dt="2022-03-08T18:50:43.189" v="13" actId="1076"/>
          <ac:picMkLst>
            <pc:docMk/>
            <pc:sldMk cId="914121433" sldId="268"/>
            <ac:picMk id="4" creationId="{BCD9BF25-BD68-4E27-9282-39EE7B792ABD}"/>
          </ac:picMkLst>
        </pc:picChg>
        <pc:picChg chg="add mod">
          <ac:chgData name="Radu Susan" userId="376e4618949c48c6" providerId="Windows Live" clId="Web-{1E8DE274-C0BD-49CA-8616-2790594D52DD}" dt="2022-03-08T18:51:25.736" v="22" actId="14100"/>
          <ac:picMkLst>
            <pc:docMk/>
            <pc:sldMk cId="914121433" sldId="268"/>
            <ac:picMk id="5" creationId="{A81F3EC9-674F-4257-8F2A-832D1748533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p:cNvSpPr>
            <a:spLocks noGrp="1"/>
          </p:cNvSpPr>
          <p:nvPr>
            <p:ph type="ctrTitle"/>
          </p:nvPr>
        </p:nvSpPr>
        <p:spPr>
          <a:xfrm>
            <a:off x="1524000" y="1122363"/>
            <a:ext cx="9144000" cy="2387600"/>
          </a:xfrm>
        </p:spPr>
        <p:txBody>
          <a:bodyPr anchor="b"/>
          <a:lstStyle>
            <a:lvl1pPr algn="ctr">
              <a:defRPr sz="6000"/>
            </a:lvl1pPr>
          </a:lstStyle>
          <a:p>
            <a:r>
              <a:rPr lang="ro-RO"/>
              <a:t>Clic pentru editare stil titlu</a:t>
            </a:r>
          </a:p>
        </p:txBody>
      </p:sp>
      <p:sp>
        <p:nvSpPr>
          <p:cNvPr id="3" name="Subtitlu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Clic pentru a edita stilul de subtitlu</a:t>
            </a:r>
          </a:p>
        </p:txBody>
      </p:sp>
      <p:sp>
        <p:nvSpPr>
          <p:cNvPr id="4" name="Substituent dată 3"/>
          <p:cNvSpPr>
            <a:spLocks noGrp="1"/>
          </p:cNvSpPr>
          <p:nvPr>
            <p:ph type="dt" sz="half" idx="10"/>
          </p:nvPr>
        </p:nvSpPr>
        <p:spPr/>
        <p:txBody>
          <a:bodyPr/>
          <a:lstStyle/>
          <a:p>
            <a:fld id="{7363E8AD-4F80-492A-97A9-79DD5BB5D54F}" type="datetimeFigureOut">
              <a:rPr lang="ro-RO" smtClean="0"/>
              <a:t>08.03.2022</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106736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p>
        </p:txBody>
      </p:sp>
      <p:sp>
        <p:nvSpPr>
          <p:cNvPr id="3" name="Substituent text vertical 2"/>
          <p:cNvSpPr>
            <a:spLocks noGrp="1"/>
          </p:cNvSpPr>
          <p:nvPr>
            <p:ph type="body" orient="vert" idx="1"/>
          </p:nvPr>
        </p:nvSpPr>
        <p:spPr/>
        <p:txBody>
          <a:bodyPr vert="eaVe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p:cNvSpPr>
            <a:spLocks noGrp="1"/>
          </p:cNvSpPr>
          <p:nvPr>
            <p:ph type="dt" sz="half" idx="10"/>
          </p:nvPr>
        </p:nvSpPr>
        <p:spPr/>
        <p:txBody>
          <a:bodyPr/>
          <a:lstStyle/>
          <a:p>
            <a:fld id="{7363E8AD-4F80-492A-97A9-79DD5BB5D54F}" type="datetimeFigureOut">
              <a:rPr lang="ro-RO" smtClean="0"/>
              <a:t>08.03.2022</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881899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8724900" y="365125"/>
            <a:ext cx="2628900" cy="5811838"/>
          </a:xfrm>
        </p:spPr>
        <p:txBody>
          <a:bodyPr vert="eaVert"/>
          <a:lstStyle/>
          <a:p>
            <a:r>
              <a:rPr lang="ro-RO"/>
              <a:t>Clic pentru editare stil titlu</a:t>
            </a:r>
          </a:p>
        </p:txBody>
      </p:sp>
      <p:sp>
        <p:nvSpPr>
          <p:cNvPr id="3" name="Substituent text vertical 2"/>
          <p:cNvSpPr>
            <a:spLocks noGrp="1"/>
          </p:cNvSpPr>
          <p:nvPr>
            <p:ph type="body" orient="vert" idx="1"/>
          </p:nvPr>
        </p:nvSpPr>
        <p:spPr>
          <a:xfrm>
            <a:off x="838200" y="365125"/>
            <a:ext cx="7734300" cy="5811838"/>
          </a:xfrm>
        </p:spPr>
        <p:txBody>
          <a:bodyPr vert="eaVe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p:cNvSpPr>
            <a:spLocks noGrp="1"/>
          </p:cNvSpPr>
          <p:nvPr>
            <p:ph type="dt" sz="half" idx="10"/>
          </p:nvPr>
        </p:nvSpPr>
        <p:spPr/>
        <p:txBody>
          <a:bodyPr/>
          <a:lstStyle/>
          <a:p>
            <a:fld id="{7363E8AD-4F80-492A-97A9-79DD5BB5D54F}" type="datetimeFigureOut">
              <a:rPr lang="ro-RO" smtClean="0"/>
              <a:t>08.03.2022</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3668357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p>
        </p:txBody>
      </p:sp>
      <p:sp>
        <p:nvSpPr>
          <p:cNvPr id="3" name="Substituent conținut 2"/>
          <p:cNvSpPr>
            <a:spLocks noGrp="1"/>
          </p:cNvSpPr>
          <p:nvPr>
            <p:ph idx="1"/>
          </p:nvPr>
        </p:nvSpPr>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p:cNvSpPr>
            <a:spLocks noGrp="1"/>
          </p:cNvSpPr>
          <p:nvPr>
            <p:ph type="dt" sz="half" idx="10"/>
          </p:nvPr>
        </p:nvSpPr>
        <p:spPr/>
        <p:txBody>
          <a:bodyPr/>
          <a:lstStyle/>
          <a:p>
            <a:fld id="{7363E8AD-4F80-492A-97A9-79DD5BB5D54F}" type="datetimeFigureOut">
              <a:rPr lang="ro-RO" smtClean="0"/>
              <a:t>08.03.2022</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279276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831850" y="1709738"/>
            <a:ext cx="10515600" cy="2852737"/>
          </a:xfrm>
        </p:spPr>
        <p:txBody>
          <a:bodyPr anchor="b"/>
          <a:lstStyle>
            <a:lvl1pPr>
              <a:defRPr sz="6000"/>
            </a:lvl1pPr>
          </a:lstStyle>
          <a:p>
            <a:r>
              <a:rPr lang="ro-RO"/>
              <a:t>Clic pentru editare stil titlu</a:t>
            </a:r>
          </a:p>
        </p:txBody>
      </p:sp>
      <p:sp>
        <p:nvSpPr>
          <p:cNvPr id="3" name="Substituent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Clic pentru editare stiluri text Coordonator</a:t>
            </a:r>
          </a:p>
        </p:txBody>
      </p:sp>
      <p:sp>
        <p:nvSpPr>
          <p:cNvPr id="4" name="Substituent dată 3"/>
          <p:cNvSpPr>
            <a:spLocks noGrp="1"/>
          </p:cNvSpPr>
          <p:nvPr>
            <p:ph type="dt" sz="half" idx="10"/>
          </p:nvPr>
        </p:nvSpPr>
        <p:spPr/>
        <p:txBody>
          <a:bodyPr/>
          <a:lstStyle/>
          <a:p>
            <a:fld id="{7363E8AD-4F80-492A-97A9-79DD5BB5D54F}" type="datetimeFigureOut">
              <a:rPr lang="ro-RO" smtClean="0"/>
              <a:t>08.03.2022</a:t>
            </a:fld>
            <a:endParaRPr lang="ro-RO"/>
          </a:p>
        </p:txBody>
      </p:sp>
      <p:sp>
        <p:nvSpPr>
          <p:cNvPr id="5" name="Substituent subsol 4"/>
          <p:cNvSpPr>
            <a:spLocks noGrp="1"/>
          </p:cNvSpPr>
          <p:nvPr>
            <p:ph type="ftr" sz="quarter" idx="11"/>
          </p:nvPr>
        </p:nvSpPr>
        <p:spPr/>
        <p:txBody>
          <a:bodyPr/>
          <a:lstStyle/>
          <a:p>
            <a:endParaRPr lang="ro-RO"/>
          </a:p>
        </p:txBody>
      </p:sp>
      <p:sp>
        <p:nvSpPr>
          <p:cNvPr id="6" name="Substituent număr diapozitiv 5"/>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2703149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p>
        </p:txBody>
      </p:sp>
      <p:sp>
        <p:nvSpPr>
          <p:cNvPr id="3" name="Substituent conținut 2"/>
          <p:cNvSpPr>
            <a:spLocks noGrp="1"/>
          </p:cNvSpPr>
          <p:nvPr>
            <p:ph sz="half" idx="1"/>
          </p:nvPr>
        </p:nvSpPr>
        <p:spPr>
          <a:xfrm>
            <a:off x="838200" y="1825625"/>
            <a:ext cx="5181600" cy="435133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p:cNvSpPr>
            <a:spLocks noGrp="1"/>
          </p:cNvSpPr>
          <p:nvPr>
            <p:ph sz="half" idx="2"/>
          </p:nvPr>
        </p:nvSpPr>
        <p:spPr>
          <a:xfrm>
            <a:off x="6172200" y="1825625"/>
            <a:ext cx="5181600" cy="435133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p:cNvSpPr>
            <a:spLocks noGrp="1"/>
          </p:cNvSpPr>
          <p:nvPr>
            <p:ph type="dt" sz="half" idx="10"/>
          </p:nvPr>
        </p:nvSpPr>
        <p:spPr/>
        <p:txBody>
          <a:bodyPr/>
          <a:lstStyle/>
          <a:p>
            <a:fld id="{7363E8AD-4F80-492A-97A9-79DD5BB5D54F}" type="datetimeFigureOut">
              <a:rPr lang="ro-RO" smtClean="0"/>
              <a:t>08.03.2022</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4139618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839788" y="365125"/>
            <a:ext cx="10515600" cy="1325563"/>
          </a:xfrm>
        </p:spPr>
        <p:txBody>
          <a:bodyPr/>
          <a:lstStyle/>
          <a:p>
            <a:r>
              <a:rPr lang="ro-RO"/>
              <a:t>Clic pentru editare stil titlu</a:t>
            </a:r>
          </a:p>
        </p:txBody>
      </p:sp>
      <p:sp>
        <p:nvSpPr>
          <p:cNvPr id="3" name="Substituent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4" name="Substituent conținut 3"/>
          <p:cNvSpPr>
            <a:spLocks noGrp="1"/>
          </p:cNvSpPr>
          <p:nvPr>
            <p:ph sz="half" idx="2"/>
          </p:nvPr>
        </p:nvSpPr>
        <p:spPr>
          <a:xfrm>
            <a:off x="839788" y="2505075"/>
            <a:ext cx="5157787" cy="368458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6" name="Substituent conținut 5"/>
          <p:cNvSpPr>
            <a:spLocks noGrp="1"/>
          </p:cNvSpPr>
          <p:nvPr>
            <p:ph sz="quarter" idx="4"/>
          </p:nvPr>
        </p:nvSpPr>
        <p:spPr>
          <a:xfrm>
            <a:off x="6172200" y="2505075"/>
            <a:ext cx="5183188" cy="3684588"/>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p:cNvSpPr>
            <a:spLocks noGrp="1"/>
          </p:cNvSpPr>
          <p:nvPr>
            <p:ph type="dt" sz="half" idx="10"/>
          </p:nvPr>
        </p:nvSpPr>
        <p:spPr/>
        <p:txBody>
          <a:bodyPr/>
          <a:lstStyle/>
          <a:p>
            <a:fld id="{7363E8AD-4F80-492A-97A9-79DD5BB5D54F}" type="datetimeFigureOut">
              <a:rPr lang="ro-RO" smtClean="0"/>
              <a:t>08.03.2022</a:t>
            </a:fld>
            <a:endParaRPr lang="ro-RO"/>
          </a:p>
        </p:txBody>
      </p:sp>
      <p:sp>
        <p:nvSpPr>
          <p:cNvPr id="8" name="Substituent subsol 7"/>
          <p:cNvSpPr>
            <a:spLocks noGrp="1"/>
          </p:cNvSpPr>
          <p:nvPr>
            <p:ph type="ftr" sz="quarter" idx="11"/>
          </p:nvPr>
        </p:nvSpPr>
        <p:spPr/>
        <p:txBody>
          <a:bodyPr/>
          <a:lstStyle/>
          <a:p>
            <a:endParaRPr lang="ro-RO"/>
          </a:p>
        </p:txBody>
      </p:sp>
      <p:sp>
        <p:nvSpPr>
          <p:cNvPr id="9" name="Substituent număr diapozitiv 8"/>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3652911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p>
        </p:txBody>
      </p:sp>
      <p:sp>
        <p:nvSpPr>
          <p:cNvPr id="3" name="Substituent dată 2"/>
          <p:cNvSpPr>
            <a:spLocks noGrp="1"/>
          </p:cNvSpPr>
          <p:nvPr>
            <p:ph type="dt" sz="half" idx="10"/>
          </p:nvPr>
        </p:nvSpPr>
        <p:spPr/>
        <p:txBody>
          <a:bodyPr/>
          <a:lstStyle/>
          <a:p>
            <a:fld id="{7363E8AD-4F80-492A-97A9-79DD5BB5D54F}" type="datetimeFigureOut">
              <a:rPr lang="ro-RO" smtClean="0"/>
              <a:t>08.03.2022</a:t>
            </a:fld>
            <a:endParaRPr lang="ro-RO"/>
          </a:p>
        </p:txBody>
      </p:sp>
      <p:sp>
        <p:nvSpPr>
          <p:cNvPr id="4" name="Substituent subsol 3"/>
          <p:cNvSpPr>
            <a:spLocks noGrp="1"/>
          </p:cNvSpPr>
          <p:nvPr>
            <p:ph type="ftr" sz="quarter" idx="11"/>
          </p:nvPr>
        </p:nvSpPr>
        <p:spPr/>
        <p:txBody>
          <a:bodyPr/>
          <a:lstStyle/>
          <a:p>
            <a:endParaRPr lang="ro-RO"/>
          </a:p>
        </p:txBody>
      </p:sp>
      <p:sp>
        <p:nvSpPr>
          <p:cNvPr id="5" name="Substituent număr diapozitiv 4"/>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3836998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7363E8AD-4F80-492A-97A9-79DD5BB5D54F}" type="datetimeFigureOut">
              <a:rPr lang="ro-RO" smtClean="0"/>
              <a:t>08.03.2022</a:t>
            </a:fld>
            <a:endParaRPr lang="ro-RO"/>
          </a:p>
        </p:txBody>
      </p:sp>
      <p:sp>
        <p:nvSpPr>
          <p:cNvPr id="3" name="Substituent subsol 2"/>
          <p:cNvSpPr>
            <a:spLocks noGrp="1"/>
          </p:cNvSpPr>
          <p:nvPr>
            <p:ph type="ftr" sz="quarter" idx="11"/>
          </p:nvPr>
        </p:nvSpPr>
        <p:spPr/>
        <p:txBody>
          <a:bodyPr/>
          <a:lstStyle/>
          <a:p>
            <a:endParaRPr lang="ro-RO"/>
          </a:p>
        </p:txBody>
      </p:sp>
      <p:sp>
        <p:nvSpPr>
          <p:cNvPr id="4" name="Substituent număr diapozitiv 3"/>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1895968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839788" y="457200"/>
            <a:ext cx="3932237" cy="1600200"/>
          </a:xfrm>
        </p:spPr>
        <p:txBody>
          <a:bodyPr anchor="b"/>
          <a:lstStyle>
            <a:lvl1pPr>
              <a:defRPr sz="3200"/>
            </a:lvl1pPr>
          </a:lstStyle>
          <a:p>
            <a:r>
              <a:rPr lang="ro-RO"/>
              <a:t>Clic pentru editare stil titlu</a:t>
            </a:r>
          </a:p>
        </p:txBody>
      </p:sp>
      <p:sp>
        <p:nvSpPr>
          <p:cNvPr id="3" name="Substituent conținut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Clic pentru editare stiluri text Coordonator</a:t>
            </a:r>
          </a:p>
        </p:txBody>
      </p:sp>
      <p:sp>
        <p:nvSpPr>
          <p:cNvPr id="5" name="Substituent dată 4"/>
          <p:cNvSpPr>
            <a:spLocks noGrp="1"/>
          </p:cNvSpPr>
          <p:nvPr>
            <p:ph type="dt" sz="half" idx="10"/>
          </p:nvPr>
        </p:nvSpPr>
        <p:spPr/>
        <p:txBody>
          <a:bodyPr/>
          <a:lstStyle/>
          <a:p>
            <a:fld id="{7363E8AD-4F80-492A-97A9-79DD5BB5D54F}" type="datetimeFigureOut">
              <a:rPr lang="ro-RO" smtClean="0"/>
              <a:t>08.03.2022</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2243803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839788" y="457200"/>
            <a:ext cx="3932237" cy="1600200"/>
          </a:xfrm>
        </p:spPr>
        <p:txBody>
          <a:bodyPr anchor="b"/>
          <a:lstStyle>
            <a:lvl1pPr>
              <a:defRPr sz="3200"/>
            </a:lvl1pPr>
          </a:lstStyle>
          <a:p>
            <a:r>
              <a:rPr lang="ro-RO"/>
              <a:t>Clic pentru editare stil titlu</a:t>
            </a:r>
          </a:p>
        </p:txBody>
      </p:sp>
      <p:sp>
        <p:nvSpPr>
          <p:cNvPr id="3" name="Substituent i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Clic pentru editare stiluri text Coordonator</a:t>
            </a:r>
          </a:p>
        </p:txBody>
      </p:sp>
      <p:sp>
        <p:nvSpPr>
          <p:cNvPr id="5" name="Substituent dată 4"/>
          <p:cNvSpPr>
            <a:spLocks noGrp="1"/>
          </p:cNvSpPr>
          <p:nvPr>
            <p:ph type="dt" sz="half" idx="10"/>
          </p:nvPr>
        </p:nvSpPr>
        <p:spPr/>
        <p:txBody>
          <a:bodyPr/>
          <a:lstStyle/>
          <a:p>
            <a:fld id="{7363E8AD-4F80-492A-97A9-79DD5BB5D54F}" type="datetimeFigureOut">
              <a:rPr lang="ro-RO" smtClean="0"/>
              <a:t>08.03.2022</a:t>
            </a:fld>
            <a:endParaRPr lang="ro-RO"/>
          </a:p>
        </p:txBody>
      </p:sp>
      <p:sp>
        <p:nvSpPr>
          <p:cNvPr id="6" name="Substituent subsol 5"/>
          <p:cNvSpPr>
            <a:spLocks noGrp="1"/>
          </p:cNvSpPr>
          <p:nvPr>
            <p:ph type="ftr" sz="quarter" idx="11"/>
          </p:nvPr>
        </p:nvSpPr>
        <p:spPr/>
        <p:txBody>
          <a:bodyPr/>
          <a:lstStyle/>
          <a:p>
            <a:endParaRPr lang="ro-RO"/>
          </a:p>
        </p:txBody>
      </p:sp>
      <p:sp>
        <p:nvSpPr>
          <p:cNvPr id="7" name="Substituent număr diapozitiv 6"/>
          <p:cNvSpPr>
            <a:spLocks noGrp="1"/>
          </p:cNvSpPr>
          <p:nvPr>
            <p:ph type="sldNum" sz="quarter" idx="12"/>
          </p:nvPr>
        </p:nvSpPr>
        <p:spPr/>
        <p:txBody>
          <a:bodyPr/>
          <a:lstStyle/>
          <a:p>
            <a:fld id="{0B6C7AF6-F5DD-4AA3-9281-1BCA95A92161}" type="slidenum">
              <a:rPr lang="ro-RO" smtClean="0"/>
              <a:t>‹#›</a:t>
            </a:fld>
            <a:endParaRPr lang="ro-RO"/>
          </a:p>
        </p:txBody>
      </p:sp>
    </p:spTree>
    <p:extLst>
      <p:ext uri="{BB962C8B-B14F-4D97-AF65-F5344CB8AC3E}">
        <p14:creationId xmlns:p14="http://schemas.microsoft.com/office/powerpoint/2010/main" val="1525016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Clic pentru editare stil titlu</a:t>
            </a:r>
          </a:p>
        </p:txBody>
      </p:sp>
      <p:sp>
        <p:nvSpPr>
          <p:cNvPr id="3" name="Substituent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63E8AD-4F80-492A-97A9-79DD5BB5D54F}" type="datetimeFigureOut">
              <a:rPr lang="ro-RO" smtClean="0"/>
              <a:t>08.03.2022</a:t>
            </a:fld>
            <a:endParaRPr lang="ro-RO"/>
          </a:p>
        </p:txBody>
      </p:sp>
      <p:sp>
        <p:nvSpPr>
          <p:cNvPr id="5" name="Substituent subsol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ubstituent număr diapozitiv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C7AF6-F5DD-4AA3-9281-1BCA95A92161}" type="slidenum">
              <a:rPr lang="ro-RO" smtClean="0"/>
              <a:t>‹#›</a:t>
            </a:fld>
            <a:endParaRPr lang="ro-RO"/>
          </a:p>
        </p:txBody>
      </p:sp>
    </p:spTree>
    <p:extLst>
      <p:ext uri="{BB962C8B-B14F-4D97-AF65-F5344CB8AC3E}">
        <p14:creationId xmlns:p14="http://schemas.microsoft.com/office/powerpoint/2010/main" val="2934950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ht6OrMbw7xs?feature=oembe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emjF6iI5Wc0?feature=oembe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81SaYYzHp00?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wPK3OQiUeyM?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2" name="Titlu 1"/>
          <p:cNvSpPr>
            <a:spLocks noGrp="1"/>
          </p:cNvSpPr>
          <p:nvPr>
            <p:ph type="ctrTitle"/>
          </p:nvPr>
        </p:nvSpPr>
        <p:spPr/>
        <p:txBody>
          <a:bodyPr/>
          <a:lstStyle/>
          <a:p>
            <a:r>
              <a:rPr lang="ro-RO" b="1" i="1" dirty="0">
                <a:cs typeface="Calibri Light"/>
              </a:rPr>
              <a:t>"Traian Lalescu" </a:t>
            </a:r>
            <a:r>
              <a:rPr lang="ro-RO" b="1" i="1" dirty="0" err="1">
                <a:cs typeface="Calibri Light"/>
              </a:rPr>
              <a:t>Theoretical</a:t>
            </a:r>
            <a:r>
              <a:rPr lang="ro-RO" b="1" i="1" dirty="0">
                <a:cs typeface="Calibri Light"/>
              </a:rPr>
              <a:t> </a:t>
            </a:r>
            <a:r>
              <a:rPr lang="ro-RO" b="1" i="1" dirty="0" err="1">
                <a:cs typeface="Calibri Light"/>
              </a:rPr>
              <a:t>Highschool</a:t>
            </a:r>
            <a:r>
              <a:rPr lang="ro-RO" b="1" i="1" dirty="0">
                <a:cs typeface="Calibri Light"/>
              </a:rPr>
              <a:t> Hunedoara</a:t>
            </a:r>
          </a:p>
        </p:txBody>
      </p:sp>
      <p:sp>
        <p:nvSpPr>
          <p:cNvPr id="3" name="Subtitlu 2"/>
          <p:cNvSpPr>
            <a:spLocks noGrp="1"/>
          </p:cNvSpPr>
          <p:nvPr>
            <p:ph type="subTitle" idx="1"/>
          </p:nvPr>
        </p:nvSpPr>
        <p:spPr/>
        <p:txBody>
          <a:bodyPr vert="horz" lIns="91440" tIns="45720" rIns="91440" bIns="45720" rtlCol="0" anchor="t">
            <a:normAutofit/>
          </a:bodyPr>
          <a:lstStyle/>
          <a:p>
            <a:r>
              <a:rPr lang="ro-RO" sz="4000" b="1" dirty="0">
                <a:cs typeface="Calibri"/>
              </a:rPr>
              <a:t>The </a:t>
            </a:r>
            <a:r>
              <a:rPr lang="ro-RO" sz="4000" b="1" dirty="0" err="1">
                <a:cs typeface="Calibri"/>
              </a:rPr>
              <a:t>romanian</a:t>
            </a:r>
            <a:r>
              <a:rPr lang="ro-RO" sz="4000" b="1" dirty="0">
                <a:cs typeface="Calibri"/>
              </a:rPr>
              <a:t> </a:t>
            </a:r>
            <a:r>
              <a:rPr lang="ro-RO" sz="4000" b="1" dirty="0" err="1">
                <a:cs typeface="Calibri"/>
              </a:rPr>
              <a:t>intangible</a:t>
            </a:r>
            <a:r>
              <a:rPr lang="ro-RO" sz="4000" b="1" dirty="0">
                <a:cs typeface="Calibri"/>
              </a:rPr>
              <a:t> </a:t>
            </a:r>
            <a:r>
              <a:rPr lang="ro-RO" sz="4000" b="1" dirty="0" err="1">
                <a:cs typeface="Calibri"/>
              </a:rPr>
              <a:t>patrimonium</a:t>
            </a:r>
          </a:p>
          <a:p>
            <a:r>
              <a:rPr lang="ro-RO" sz="4000" b="1" dirty="0">
                <a:cs typeface="Calibri"/>
              </a:rPr>
              <a:t>LTCCAI</a:t>
            </a:r>
          </a:p>
          <a:p>
            <a:endParaRPr lang="ro-RO" dirty="0">
              <a:cs typeface="Calibri"/>
            </a:endParaRPr>
          </a:p>
        </p:txBody>
      </p:sp>
    </p:spTree>
    <p:extLst>
      <p:ext uri="{BB962C8B-B14F-4D97-AF65-F5344CB8AC3E}">
        <p14:creationId xmlns:p14="http://schemas.microsoft.com/office/powerpoint/2010/main" val="2499791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7D5747D-A6B0-4433-BAD7-75F63AE2F026}"/>
              </a:ext>
            </a:extLst>
          </p:cNvPr>
          <p:cNvSpPr>
            <a:spLocks noGrp="1"/>
          </p:cNvSpPr>
          <p:nvPr>
            <p:ph type="title"/>
          </p:nvPr>
        </p:nvSpPr>
        <p:spPr/>
        <p:txBody>
          <a:bodyPr/>
          <a:lstStyle/>
          <a:p>
            <a:endParaRPr lang="ro-RO"/>
          </a:p>
        </p:txBody>
      </p:sp>
      <p:pic>
        <p:nvPicPr>
          <p:cNvPr id="4" name="Imagine 4">
            <a:extLst>
              <a:ext uri="{FF2B5EF4-FFF2-40B4-BE49-F238E27FC236}">
                <a16:creationId xmlns:a16="http://schemas.microsoft.com/office/drawing/2014/main" id="{BCD9BF25-BD68-4E27-9282-39EE7B792ABD}"/>
              </a:ext>
            </a:extLst>
          </p:cNvPr>
          <p:cNvPicPr>
            <a:picLocks noGrp="1" noChangeAspect="1"/>
          </p:cNvPicPr>
          <p:nvPr>
            <p:ph idx="1"/>
          </p:nvPr>
        </p:nvPicPr>
        <p:blipFill>
          <a:blip r:embed="rId2"/>
          <a:stretch>
            <a:fillRect/>
          </a:stretch>
        </p:blipFill>
        <p:spPr>
          <a:xfrm>
            <a:off x="-2198" y="3451"/>
            <a:ext cx="5791177" cy="4351338"/>
          </a:xfrm>
        </p:spPr>
      </p:pic>
      <p:pic>
        <p:nvPicPr>
          <p:cNvPr id="5" name="Imagine 5" descr="O imagine care conține masă, interior, farfurie, vas de ceramică&#10;&#10;Descriere generată automat">
            <a:extLst>
              <a:ext uri="{FF2B5EF4-FFF2-40B4-BE49-F238E27FC236}">
                <a16:creationId xmlns:a16="http://schemas.microsoft.com/office/drawing/2014/main" id="{A81F3EC9-674F-4257-8F2A-832D17485336}"/>
              </a:ext>
            </a:extLst>
          </p:cNvPr>
          <p:cNvPicPr>
            <a:picLocks noChangeAspect="1"/>
          </p:cNvPicPr>
          <p:nvPr/>
        </p:nvPicPr>
        <p:blipFill>
          <a:blip r:embed="rId3"/>
          <a:stretch>
            <a:fillRect/>
          </a:stretch>
        </p:blipFill>
        <p:spPr>
          <a:xfrm>
            <a:off x="6403008" y="-2604"/>
            <a:ext cx="5791200" cy="4356339"/>
          </a:xfrm>
          <a:prstGeom prst="rect">
            <a:avLst/>
          </a:prstGeom>
        </p:spPr>
      </p:pic>
    </p:spTree>
    <p:extLst>
      <p:ext uri="{BB962C8B-B14F-4D97-AF65-F5344CB8AC3E}">
        <p14:creationId xmlns:p14="http://schemas.microsoft.com/office/powerpoint/2010/main" val="914121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146D4FB-2584-45FE-B9C6-661245DC973F}"/>
              </a:ext>
            </a:extLst>
          </p:cNvPr>
          <p:cNvSpPr>
            <a:spLocks noGrp="1"/>
          </p:cNvSpPr>
          <p:nvPr>
            <p:ph type="title"/>
          </p:nvPr>
        </p:nvSpPr>
        <p:spPr/>
        <p:txBody>
          <a:bodyPr/>
          <a:lstStyle/>
          <a:p>
            <a:endParaRPr lang="ro-RO"/>
          </a:p>
        </p:txBody>
      </p:sp>
      <p:pic>
        <p:nvPicPr>
          <p:cNvPr id="4" name="Media online 3" title="Pictura pe ceramica de Horezu (Painting on ceramic Horezu)">
            <a:hlinkClick r:id="" action="ppaction://media"/>
            <a:extLst>
              <a:ext uri="{FF2B5EF4-FFF2-40B4-BE49-F238E27FC236}">
                <a16:creationId xmlns:a16="http://schemas.microsoft.com/office/drawing/2014/main" id="{63B5DCEF-D89C-4CFC-A642-04CEB2105995}"/>
              </a:ext>
            </a:extLst>
          </p:cNvPr>
          <p:cNvPicPr>
            <a:picLocks noGrp="1" noRot="1" noChangeAspect="1"/>
          </p:cNvPicPr>
          <p:nvPr>
            <p:ph idx="1"/>
            <a:videoFile r:link="rId1"/>
          </p:nvPr>
        </p:nvPicPr>
        <p:blipFill>
          <a:blip r:embed="rId3"/>
          <a:stretch>
            <a:fillRect/>
          </a:stretch>
        </p:blipFill>
        <p:spPr>
          <a:xfrm>
            <a:off x="1" y="794"/>
            <a:ext cx="12191998" cy="6853051"/>
          </a:xfrm>
        </p:spPr>
      </p:pic>
    </p:spTree>
    <p:extLst>
      <p:ext uri="{BB962C8B-B14F-4D97-AF65-F5344CB8AC3E}">
        <p14:creationId xmlns:p14="http://schemas.microsoft.com/office/powerpoint/2010/main" val="4119686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EBB940A-0A17-4742-9C5F-2944C219DB6B}"/>
              </a:ext>
            </a:extLst>
          </p:cNvPr>
          <p:cNvSpPr>
            <a:spLocks noGrp="1"/>
          </p:cNvSpPr>
          <p:nvPr>
            <p:ph type="title"/>
          </p:nvPr>
        </p:nvSpPr>
        <p:spPr>
          <a:xfrm>
            <a:off x="-2969" y="-258330"/>
            <a:ext cx="10515600" cy="1325563"/>
          </a:xfrm>
        </p:spPr>
        <p:txBody>
          <a:bodyPr/>
          <a:lstStyle/>
          <a:p>
            <a:r>
              <a:rPr lang="ro-RO" b="1" i="1" dirty="0">
                <a:cs typeface="Calibri Light"/>
              </a:rPr>
              <a:t>5. Mărțișorul</a:t>
            </a:r>
          </a:p>
        </p:txBody>
      </p:sp>
      <p:sp>
        <p:nvSpPr>
          <p:cNvPr id="3" name="Substituent conținut 2">
            <a:extLst>
              <a:ext uri="{FF2B5EF4-FFF2-40B4-BE49-F238E27FC236}">
                <a16:creationId xmlns:a16="http://schemas.microsoft.com/office/drawing/2014/main" id="{1DDB7F75-2E43-453E-BAD5-6D1CDDD96B61}"/>
              </a:ext>
            </a:extLst>
          </p:cNvPr>
          <p:cNvSpPr>
            <a:spLocks noGrp="1"/>
          </p:cNvSpPr>
          <p:nvPr>
            <p:ph idx="1"/>
          </p:nvPr>
        </p:nvSpPr>
        <p:spPr>
          <a:xfrm>
            <a:off x="46511" y="1103210"/>
            <a:ext cx="10515600" cy="4351338"/>
          </a:xfrm>
        </p:spPr>
        <p:txBody>
          <a:bodyPr vert="horz" lIns="91440" tIns="45720" rIns="91440" bIns="45720" rtlCol="0" anchor="t">
            <a:noAutofit/>
          </a:bodyPr>
          <a:lstStyle/>
          <a:p>
            <a:pPr marL="0" indent="0">
              <a:buNone/>
            </a:pPr>
            <a:r>
              <a:rPr lang="en" sz="1900" dirty="0">
                <a:latin typeface="Calibri"/>
                <a:cs typeface="Calibri" panose="020F0502020204030204"/>
              </a:rPr>
              <a:t>An element of intangible cultural heritage, </a:t>
            </a:r>
            <a:r>
              <a:rPr lang="en" sz="1900" err="1">
                <a:latin typeface="Calibri"/>
                <a:cs typeface="Calibri" panose="020F0502020204030204"/>
              </a:rPr>
              <a:t>Mărţişorul</a:t>
            </a:r>
            <a:r>
              <a:rPr lang="en" sz="1900" dirty="0">
                <a:latin typeface="Calibri"/>
                <a:cs typeface="Calibri" panose="020F0502020204030204"/>
              </a:rPr>
              <a:t> was inscribed by UNESCO, in 2017, in the Representative List of Intangible Cultural Heritage of Humanity following the candidacy of a multinational file (Cultural Practices Associated to the 1st of March - Romania, Bulgaria, Macedonia, Republic of Moldova ).
</a:t>
            </a:r>
            <a:r>
              <a:rPr lang="en" sz="1900" err="1">
                <a:latin typeface="Calibri"/>
                <a:cs typeface="Calibri" panose="020F0502020204030204"/>
              </a:rPr>
              <a:t>Martisor</a:t>
            </a:r>
            <a:r>
              <a:rPr lang="en" sz="1900" dirty="0">
                <a:latin typeface="Calibri"/>
                <a:cs typeface="Calibri" panose="020F0502020204030204"/>
              </a:rPr>
              <a:t> is an old custom with a lunar and feminine character, spread throughout Romania, practiced in other southeastern European areas. Initially, the braided cord, a red and a white thread, was made by women and offered in the family and in the community, donated mainly to females. Today it is given by grandparents / parents / children to be healthy, by young girls to be beautiful and loving, by men, women, children by mothers, grandparents, relatives, girls and women to other girls and women. It should be noted that in some areas of Moldova and Transylvania it is also given to men.
</a:t>
            </a:r>
            <a:r>
              <a:rPr lang="en" sz="1900" err="1">
                <a:latin typeface="Calibri"/>
                <a:cs typeface="Calibri" panose="020F0502020204030204"/>
              </a:rPr>
              <a:t>Martisor</a:t>
            </a:r>
            <a:r>
              <a:rPr lang="en" sz="1900" dirty="0">
                <a:latin typeface="Calibri"/>
                <a:cs typeface="Calibri" panose="020F0502020204030204"/>
              </a:rPr>
              <a:t> / March / Martis / Traditional </a:t>
            </a:r>
            <a:r>
              <a:rPr lang="en" sz="1900" err="1">
                <a:latin typeface="Calibri"/>
                <a:cs typeface="Calibri" panose="020F0502020204030204"/>
              </a:rPr>
              <a:t>Martisur</a:t>
            </a:r>
            <a:r>
              <a:rPr lang="en" sz="1900" dirty="0">
                <a:latin typeface="Calibri"/>
                <a:cs typeface="Calibri" panose="020F0502020204030204"/>
              </a:rPr>
              <a:t> is an amulet made of a silver coin, through which passes the string whose colors symbolize: white - the purity of the beginning, red - an attribute of vitality (health, beauty or love), but also the victory of the sun on the cold, which marks the rebirth of nature. It is worn on the left hand or chest, for almost the whole month, after which it is tied to the budding branch of a fruit tree. If the tree doesn't bear fruit that year, it's a bad sign. The </a:t>
            </a:r>
            <a:r>
              <a:rPr lang="en" sz="1900" dirty="0" err="1">
                <a:latin typeface="Calibri"/>
                <a:cs typeface="Calibri" panose="020F0502020204030204"/>
              </a:rPr>
              <a:t>martisoru</a:t>
            </a:r>
            <a:r>
              <a:rPr lang="en" sz="1900" dirty="0">
                <a:latin typeface="Calibri"/>
                <a:cs typeface="Calibri" panose="020F0502020204030204"/>
              </a:rPr>
              <a:t> can also be worn until the storks arrive when they say, "Don't be bold and give me the whites!"
In the popular belief, </a:t>
            </a:r>
            <a:r>
              <a:rPr lang="en" sz="1900" dirty="0" err="1">
                <a:latin typeface="Calibri"/>
                <a:cs typeface="Calibri" panose="020F0502020204030204"/>
              </a:rPr>
              <a:t>Martisor</a:t>
            </a:r>
            <a:r>
              <a:rPr lang="en" sz="1900" dirty="0">
                <a:latin typeface="Calibri"/>
                <a:cs typeface="Calibri" panose="020F0502020204030204"/>
              </a:rPr>
              <a:t> has a magical, protective function in an important time threshold - spring and a festive function, which marks an important date in the popular calendar, because he is called the Spring Head. </a:t>
            </a:r>
            <a:r>
              <a:rPr lang="en" sz="1900" dirty="0" err="1">
                <a:latin typeface="Calibri"/>
                <a:cs typeface="Calibri" panose="020F0502020204030204"/>
              </a:rPr>
              <a:t>Martisor</a:t>
            </a:r>
            <a:r>
              <a:rPr lang="en" sz="1900" dirty="0">
                <a:latin typeface="Calibri"/>
                <a:cs typeface="Calibri" panose="020F0502020204030204"/>
              </a:rPr>
              <a:t> was caught in the horns of animals or at the entrances to the household, in the house or in the stable, in the belief that it could ensure health in the next vegetative and agricultural year.</a:t>
            </a:r>
            <a:endParaRPr lang="ro-RO" sz="1900">
              <a:latin typeface="Calibri"/>
              <a:cs typeface="Calibri"/>
            </a:endParaRPr>
          </a:p>
        </p:txBody>
      </p:sp>
    </p:spTree>
    <p:extLst>
      <p:ext uri="{BB962C8B-B14F-4D97-AF65-F5344CB8AC3E}">
        <p14:creationId xmlns:p14="http://schemas.microsoft.com/office/powerpoint/2010/main" val="1365431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3ECD2E7-F965-4FF6-B3C9-EFE47BE42D39}"/>
              </a:ext>
            </a:extLst>
          </p:cNvPr>
          <p:cNvSpPr>
            <a:spLocks noGrp="1"/>
          </p:cNvSpPr>
          <p:nvPr>
            <p:ph type="title"/>
          </p:nvPr>
        </p:nvSpPr>
        <p:spPr/>
        <p:txBody>
          <a:bodyPr/>
          <a:lstStyle/>
          <a:p>
            <a:endParaRPr lang="ro-RO"/>
          </a:p>
        </p:txBody>
      </p:sp>
      <p:pic>
        <p:nvPicPr>
          <p:cNvPr id="6" name="Imagine 6" descr="O imagine care conține plantă, floare, roz&#10;&#10;Descriere generată automat">
            <a:extLst>
              <a:ext uri="{FF2B5EF4-FFF2-40B4-BE49-F238E27FC236}">
                <a16:creationId xmlns:a16="http://schemas.microsoft.com/office/drawing/2014/main" id="{08EB3ABD-F8B5-49FC-921F-95374609F41B}"/>
              </a:ext>
            </a:extLst>
          </p:cNvPr>
          <p:cNvPicPr>
            <a:picLocks noGrp="1" noChangeAspect="1"/>
          </p:cNvPicPr>
          <p:nvPr>
            <p:ph idx="1"/>
          </p:nvPr>
        </p:nvPicPr>
        <p:blipFill>
          <a:blip r:embed="rId2"/>
          <a:stretch>
            <a:fillRect/>
          </a:stretch>
        </p:blipFill>
        <p:spPr>
          <a:xfrm>
            <a:off x="118951" y="3451"/>
            <a:ext cx="6056883" cy="4483861"/>
          </a:xfrm>
        </p:spPr>
      </p:pic>
      <p:pic>
        <p:nvPicPr>
          <p:cNvPr id="7" name="Imagine 7" descr="O imagine care conține interior, decorat, pânză, accesoriu&#10;&#10;Descriere generată automat">
            <a:extLst>
              <a:ext uri="{FF2B5EF4-FFF2-40B4-BE49-F238E27FC236}">
                <a16:creationId xmlns:a16="http://schemas.microsoft.com/office/drawing/2014/main" id="{7F9AE1A3-FB70-4AA8-9DF7-78ACBCEDCAF0}"/>
              </a:ext>
            </a:extLst>
          </p:cNvPr>
          <p:cNvPicPr>
            <a:picLocks noChangeAspect="1"/>
          </p:cNvPicPr>
          <p:nvPr/>
        </p:nvPicPr>
        <p:blipFill>
          <a:blip r:embed="rId3"/>
          <a:stretch>
            <a:fillRect/>
          </a:stretch>
        </p:blipFill>
        <p:spPr>
          <a:xfrm>
            <a:off x="6126922" y="3647606"/>
            <a:ext cx="6067285" cy="3207136"/>
          </a:xfrm>
          <a:prstGeom prst="rect">
            <a:avLst/>
          </a:prstGeom>
        </p:spPr>
      </p:pic>
    </p:spTree>
    <p:extLst>
      <p:ext uri="{BB962C8B-B14F-4D97-AF65-F5344CB8AC3E}">
        <p14:creationId xmlns:p14="http://schemas.microsoft.com/office/powerpoint/2010/main" val="4031916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167190E-25A2-402A-A6B6-4749D530926F}"/>
              </a:ext>
            </a:extLst>
          </p:cNvPr>
          <p:cNvSpPr>
            <a:spLocks noGrp="1"/>
          </p:cNvSpPr>
          <p:nvPr>
            <p:ph type="title"/>
          </p:nvPr>
        </p:nvSpPr>
        <p:spPr>
          <a:xfrm>
            <a:off x="-2968" y="-1031"/>
            <a:ext cx="10515600" cy="1325563"/>
          </a:xfrm>
        </p:spPr>
        <p:txBody>
          <a:bodyPr/>
          <a:lstStyle/>
          <a:p>
            <a:r>
              <a:rPr lang="ro-RO" b="1" i="1" dirty="0">
                <a:cs typeface="Calibri Light"/>
              </a:rPr>
              <a:t>1.Călușul</a:t>
            </a:r>
            <a:endParaRPr lang="ro-RO" b="1" u="sng" dirty="0">
              <a:cs typeface="Calibri Light" panose="020F0302020204030204"/>
            </a:endParaRPr>
          </a:p>
        </p:txBody>
      </p:sp>
      <p:sp>
        <p:nvSpPr>
          <p:cNvPr id="3" name="Substituent conținut 2">
            <a:extLst>
              <a:ext uri="{FF2B5EF4-FFF2-40B4-BE49-F238E27FC236}">
                <a16:creationId xmlns:a16="http://schemas.microsoft.com/office/drawing/2014/main" id="{98C382D2-CF05-4C5E-8FC8-E5BFCE9D35E4}"/>
              </a:ext>
            </a:extLst>
          </p:cNvPr>
          <p:cNvSpPr>
            <a:spLocks noGrp="1"/>
          </p:cNvSpPr>
          <p:nvPr>
            <p:ph idx="1"/>
          </p:nvPr>
        </p:nvSpPr>
        <p:spPr>
          <a:xfrm>
            <a:off x="-2969" y="974560"/>
            <a:ext cx="10515600" cy="4351338"/>
          </a:xfrm>
        </p:spPr>
        <p:txBody>
          <a:bodyPr vert="horz" lIns="91440" tIns="45720" rIns="91440" bIns="45720" rtlCol="0" anchor="t">
            <a:noAutofit/>
          </a:bodyPr>
          <a:lstStyle/>
          <a:p>
            <a:pPr marL="0" indent="0">
              <a:buNone/>
            </a:pPr>
            <a:r>
              <a:rPr lang="en" sz="2400" dirty="0" err="1">
                <a:latin typeface="Calibri"/>
                <a:cs typeface="Calibri" panose="020F0502020204030204"/>
              </a:rPr>
              <a:t>Călușarii</a:t>
            </a:r>
            <a:r>
              <a:rPr lang="en" sz="2400" dirty="0">
                <a:latin typeface="Calibri"/>
                <a:cs typeface="Calibri" panose="020F0502020204030204"/>
              </a:rPr>
              <a:t> represent the participants in </a:t>
            </a:r>
            <a:r>
              <a:rPr lang="en" sz="2400" dirty="0" err="1">
                <a:latin typeface="Calibri"/>
                <a:cs typeface="Calibri" panose="020F0502020204030204"/>
              </a:rPr>
              <a:t>Călușul</a:t>
            </a:r>
            <a:r>
              <a:rPr lang="en" sz="2400" dirty="0">
                <a:latin typeface="Calibri"/>
                <a:cs typeface="Calibri" panose="020F0502020204030204"/>
              </a:rPr>
              <a:t> dance, a traditional Romanian dance, present in ancient times both in Moldova, </a:t>
            </a:r>
            <a:r>
              <a:rPr lang="en" sz="2400" dirty="0" err="1">
                <a:latin typeface="Calibri"/>
                <a:cs typeface="Calibri" panose="020F0502020204030204"/>
              </a:rPr>
              <a:t>Oltenia</a:t>
            </a:r>
            <a:r>
              <a:rPr lang="en" sz="2400" dirty="0">
                <a:latin typeface="Calibri"/>
                <a:cs typeface="Calibri" panose="020F0502020204030204"/>
              </a:rPr>
              <a:t> and in Transylvania.</a:t>
            </a:r>
          </a:p>
          <a:p>
            <a:pPr marL="0" indent="0">
              <a:buNone/>
            </a:pPr>
            <a:r>
              <a:rPr lang="en" sz="2400" dirty="0">
                <a:latin typeface="Calibri"/>
                <a:cs typeface="Calibri" panose="020F0502020204030204"/>
              </a:rPr>
              <a:t>Traditionally, the dance is performed in the week before Pentecost, and has a cathartic (healing) purpose, but there are historical documents that attest to the practice of dance on other occasions, for example, the dance performed by soldiers of Michael the Brave, the "gallows". They were under the command of Captain Baba Novac, during the feast given by Sigismund Bathory in 1599, at Piatra </a:t>
            </a:r>
            <a:r>
              <a:rPr lang="en" sz="2400" dirty="0" err="1">
                <a:latin typeface="Calibri"/>
                <a:cs typeface="Calibri" panose="020F0502020204030204"/>
              </a:rPr>
              <a:t>Caprei</a:t>
            </a:r>
            <a:r>
              <a:rPr lang="en" sz="2400" dirty="0">
                <a:latin typeface="Calibri"/>
                <a:cs typeface="Calibri" panose="020F0502020204030204"/>
              </a:rPr>
              <a:t>, near Alba Iulia.</a:t>
            </a:r>
            <a:endParaRPr lang="en" sz="2400">
              <a:latin typeface="Calibri"/>
              <a:cs typeface="Calibri"/>
            </a:endParaRPr>
          </a:p>
          <a:p>
            <a:pPr marL="0" indent="0">
              <a:buNone/>
            </a:pPr>
            <a:r>
              <a:rPr lang="en" sz="2400" err="1">
                <a:latin typeface="Calibri"/>
                <a:cs typeface="Calibri" panose="020F0502020204030204"/>
              </a:rPr>
              <a:t>Căluș</a:t>
            </a:r>
            <a:r>
              <a:rPr lang="en" sz="2400" dirty="0">
                <a:latin typeface="Calibri"/>
                <a:cs typeface="Calibri" panose="020F0502020204030204"/>
              </a:rPr>
              <a:t> is a Romanian custom practiced during the period popularly called Pentecost, more precisely in the nine days between the Orthodox feast of the Ascension and the so-called Pentecost. Similar traditions exist throughout Europe in the former Roman Empire, from the Moorish Dance in Britain or the </a:t>
            </a:r>
            <a:r>
              <a:rPr lang="en" sz="2400" err="1">
                <a:latin typeface="Calibri"/>
                <a:cs typeface="Calibri" panose="020F0502020204030204"/>
              </a:rPr>
              <a:t>Pauliteiros</a:t>
            </a:r>
            <a:r>
              <a:rPr lang="en" sz="2400" dirty="0">
                <a:latin typeface="Calibri"/>
                <a:cs typeface="Calibri" panose="020F0502020204030204"/>
              </a:rPr>
              <a:t> in Portugal.</a:t>
            </a:r>
          </a:p>
        </p:txBody>
      </p:sp>
    </p:spTree>
    <p:extLst>
      <p:ext uri="{BB962C8B-B14F-4D97-AF65-F5344CB8AC3E}">
        <p14:creationId xmlns:p14="http://schemas.microsoft.com/office/powerpoint/2010/main" val="2125939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68D3909-21FB-4499-A701-CB5CF66FEB9B}"/>
              </a:ext>
            </a:extLst>
          </p:cNvPr>
          <p:cNvSpPr>
            <a:spLocks noGrp="1"/>
          </p:cNvSpPr>
          <p:nvPr>
            <p:ph type="title"/>
          </p:nvPr>
        </p:nvSpPr>
        <p:spPr/>
        <p:txBody>
          <a:bodyPr/>
          <a:lstStyle/>
          <a:p>
            <a:endParaRPr lang="ro-RO"/>
          </a:p>
        </p:txBody>
      </p:sp>
      <p:pic>
        <p:nvPicPr>
          <p:cNvPr id="4" name="Imagine 4" descr="O imagine care conține text, vechi, postură, grup&#10;&#10;Descriere generată automat">
            <a:extLst>
              <a:ext uri="{FF2B5EF4-FFF2-40B4-BE49-F238E27FC236}">
                <a16:creationId xmlns:a16="http://schemas.microsoft.com/office/drawing/2014/main" id="{E0109DEB-8F20-44CD-B2DB-8AE4EF74530E}"/>
              </a:ext>
            </a:extLst>
          </p:cNvPr>
          <p:cNvPicPr>
            <a:picLocks noGrp="1" noChangeAspect="1"/>
          </p:cNvPicPr>
          <p:nvPr>
            <p:ph idx="1"/>
          </p:nvPr>
        </p:nvPicPr>
        <p:blipFill>
          <a:blip r:embed="rId2"/>
          <a:stretch>
            <a:fillRect/>
          </a:stretch>
        </p:blipFill>
        <p:spPr>
          <a:xfrm>
            <a:off x="3451" y="-1276"/>
            <a:ext cx="6773793" cy="4625836"/>
          </a:xfrm>
        </p:spPr>
      </p:pic>
      <p:pic>
        <p:nvPicPr>
          <p:cNvPr id="5" name="Imagine 5" descr="O imagine care conține cer, persoană, arbore, exterior&#10;&#10;Descriere generată automat">
            <a:extLst>
              <a:ext uri="{FF2B5EF4-FFF2-40B4-BE49-F238E27FC236}">
                <a16:creationId xmlns:a16="http://schemas.microsoft.com/office/drawing/2014/main" id="{51A5E4A3-BC5B-41C7-B7E0-E4862FC4DB6A}"/>
              </a:ext>
            </a:extLst>
          </p:cNvPr>
          <p:cNvPicPr>
            <a:picLocks noChangeAspect="1"/>
          </p:cNvPicPr>
          <p:nvPr/>
        </p:nvPicPr>
        <p:blipFill>
          <a:blip r:embed="rId3"/>
          <a:stretch>
            <a:fillRect/>
          </a:stretch>
        </p:blipFill>
        <p:spPr>
          <a:xfrm>
            <a:off x="6248400" y="3540954"/>
            <a:ext cx="5945809" cy="3321050"/>
          </a:xfrm>
          <a:prstGeom prst="rect">
            <a:avLst/>
          </a:prstGeom>
        </p:spPr>
      </p:pic>
    </p:spTree>
    <p:extLst>
      <p:ext uri="{BB962C8B-B14F-4D97-AF65-F5344CB8AC3E}">
        <p14:creationId xmlns:p14="http://schemas.microsoft.com/office/powerpoint/2010/main" val="3775107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CA32A0D-9692-4B0D-9A73-C983C46FF6AB}"/>
              </a:ext>
            </a:extLst>
          </p:cNvPr>
          <p:cNvSpPr>
            <a:spLocks noGrp="1"/>
          </p:cNvSpPr>
          <p:nvPr>
            <p:ph type="title"/>
          </p:nvPr>
        </p:nvSpPr>
        <p:spPr/>
        <p:txBody>
          <a:bodyPr/>
          <a:lstStyle/>
          <a:p>
            <a:endParaRPr lang="ro-RO"/>
          </a:p>
        </p:txBody>
      </p:sp>
      <p:pic>
        <p:nvPicPr>
          <p:cNvPr id="4" name="Media online 3" title="ANSAMBLUL ,,CALUSARII SLATINEI``-Calusul">
            <a:hlinkClick r:id="" action="ppaction://media"/>
            <a:extLst>
              <a:ext uri="{FF2B5EF4-FFF2-40B4-BE49-F238E27FC236}">
                <a16:creationId xmlns:a16="http://schemas.microsoft.com/office/drawing/2014/main" id="{FAC42695-CAAC-4B04-9B0F-99F82F9AD1D8}"/>
              </a:ext>
            </a:extLst>
          </p:cNvPr>
          <p:cNvPicPr>
            <a:picLocks noGrp="1" noRot="1" noChangeAspect="1"/>
          </p:cNvPicPr>
          <p:nvPr>
            <p:ph idx="1"/>
            <a:videoFile r:link="rId1"/>
          </p:nvPr>
        </p:nvPicPr>
        <p:blipFill>
          <a:blip r:embed="rId3"/>
          <a:stretch>
            <a:fillRect/>
          </a:stretch>
        </p:blipFill>
        <p:spPr>
          <a:xfrm>
            <a:off x="1" y="795"/>
            <a:ext cx="12191998" cy="6853050"/>
          </a:xfrm>
        </p:spPr>
      </p:pic>
    </p:spTree>
    <p:extLst>
      <p:ext uri="{BB962C8B-B14F-4D97-AF65-F5344CB8AC3E}">
        <p14:creationId xmlns:p14="http://schemas.microsoft.com/office/powerpoint/2010/main" val="1537086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A204E99-3373-4ED6-8A75-30067E0255DF}"/>
              </a:ext>
            </a:extLst>
          </p:cNvPr>
          <p:cNvSpPr>
            <a:spLocks noGrp="1"/>
          </p:cNvSpPr>
          <p:nvPr>
            <p:ph type="title"/>
          </p:nvPr>
        </p:nvSpPr>
        <p:spPr>
          <a:xfrm>
            <a:off x="293914" y="117722"/>
            <a:ext cx="10515600" cy="1325563"/>
          </a:xfrm>
        </p:spPr>
        <p:txBody>
          <a:bodyPr/>
          <a:lstStyle/>
          <a:p>
            <a:r>
              <a:rPr lang="ro-RO" b="1" i="1" dirty="0">
                <a:cs typeface="Calibri Light"/>
              </a:rPr>
              <a:t>2.Doina</a:t>
            </a:r>
            <a:endParaRPr lang="ro-RO" b="1" i="1" dirty="0"/>
          </a:p>
        </p:txBody>
      </p:sp>
      <p:sp>
        <p:nvSpPr>
          <p:cNvPr id="3" name="Substituent conținut 2">
            <a:extLst>
              <a:ext uri="{FF2B5EF4-FFF2-40B4-BE49-F238E27FC236}">
                <a16:creationId xmlns:a16="http://schemas.microsoft.com/office/drawing/2014/main" id="{0C0D2FE1-46DD-4349-8D0C-DE20AA7A036B}"/>
              </a:ext>
            </a:extLst>
          </p:cNvPr>
          <p:cNvSpPr>
            <a:spLocks noGrp="1"/>
          </p:cNvSpPr>
          <p:nvPr>
            <p:ph idx="1"/>
          </p:nvPr>
        </p:nvSpPr>
        <p:spPr>
          <a:xfrm>
            <a:off x="194953" y="1251651"/>
            <a:ext cx="10515600" cy="4351338"/>
          </a:xfrm>
        </p:spPr>
        <p:txBody>
          <a:bodyPr vert="horz" lIns="91440" tIns="45720" rIns="91440" bIns="45720" rtlCol="0" anchor="t">
            <a:normAutofit/>
          </a:bodyPr>
          <a:lstStyle/>
          <a:p>
            <a:pPr marL="0" indent="0">
              <a:buNone/>
            </a:pPr>
            <a:r>
              <a:rPr lang="en" sz="2400" dirty="0">
                <a:latin typeface="Calibri"/>
                <a:cs typeface="Calibri" panose="020F0502020204030204"/>
              </a:rPr>
              <a:t>Doina is a lyrical, vocal or instrumental creation, specific to the Romanian people, in which the unknown author directly expresses his feelings of longing, mourning, alienation, revolt, sadness, love, hatred against oppressors, regret, etc. Doina is also called a species of popular literature, belonging to the lyrical genre, in which the author expresses his feelings and beliefs about some problems of life, time and nature and himself.</a:t>
            </a:r>
          </a:p>
          <a:p>
            <a:pPr marL="0" indent="0">
              <a:buNone/>
            </a:pPr>
            <a:r>
              <a:rPr lang="en" sz="2400" dirty="0">
                <a:latin typeface="Calibri"/>
                <a:cs typeface="Calibri" panose="020F0502020204030204"/>
              </a:rPr>
              <a:t>Characteristics:</a:t>
            </a:r>
          </a:p>
          <a:p>
            <a:r>
              <a:rPr lang="en" sz="2400" dirty="0">
                <a:latin typeface="Calibri"/>
                <a:cs typeface="Calibri" panose="020F0502020204030204"/>
              </a:rPr>
              <a:t>expresses directly, deeply and intensely a variety of feelings, ideas, aspirations</a:t>
            </a:r>
          </a:p>
          <a:p>
            <a:r>
              <a:rPr lang="en" sz="2400" dirty="0">
                <a:latin typeface="Calibri"/>
                <a:cs typeface="Calibri" panose="020F0502020204030204"/>
              </a:rPr>
              <a:t>it has a varied theme</a:t>
            </a:r>
          </a:p>
          <a:p>
            <a:r>
              <a:rPr lang="en" sz="2400" dirty="0">
                <a:latin typeface="Calibri"/>
                <a:cs typeface="Calibri" panose="020F0502020204030204"/>
              </a:rPr>
              <a:t>is inspired by the life of the Romanian people, reflects man's communion with nature, his attitude towards life and death, towards the passage of time</a:t>
            </a:r>
            <a:endParaRPr lang="en" sz="2400">
              <a:latin typeface="Calibri"/>
              <a:cs typeface="Calibri"/>
            </a:endParaRPr>
          </a:p>
        </p:txBody>
      </p:sp>
    </p:spTree>
    <p:extLst>
      <p:ext uri="{BB962C8B-B14F-4D97-AF65-F5344CB8AC3E}">
        <p14:creationId xmlns:p14="http://schemas.microsoft.com/office/powerpoint/2010/main" val="4094786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799F32F-944F-4281-9189-A92DD995185E}"/>
              </a:ext>
            </a:extLst>
          </p:cNvPr>
          <p:cNvSpPr>
            <a:spLocks noGrp="1"/>
          </p:cNvSpPr>
          <p:nvPr>
            <p:ph type="title"/>
          </p:nvPr>
        </p:nvSpPr>
        <p:spPr/>
        <p:txBody>
          <a:bodyPr/>
          <a:lstStyle/>
          <a:p>
            <a:endParaRPr lang="ro-RO"/>
          </a:p>
        </p:txBody>
      </p:sp>
      <p:pic>
        <p:nvPicPr>
          <p:cNvPr id="4" name="Media online 3" title="Doină / Song from Maramureș area">
            <a:hlinkClick r:id="" action="ppaction://media"/>
            <a:extLst>
              <a:ext uri="{FF2B5EF4-FFF2-40B4-BE49-F238E27FC236}">
                <a16:creationId xmlns:a16="http://schemas.microsoft.com/office/drawing/2014/main" id="{D6A29BCD-8E24-4CCF-B95A-835531529402}"/>
              </a:ext>
            </a:extLst>
          </p:cNvPr>
          <p:cNvPicPr>
            <a:picLocks noGrp="1" noRot="1" noChangeAspect="1"/>
          </p:cNvPicPr>
          <p:nvPr>
            <p:ph idx="1"/>
            <a:videoFile r:link="rId1"/>
          </p:nvPr>
        </p:nvPicPr>
        <p:blipFill>
          <a:blip r:embed="rId3"/>
          <a:stretch>
            <a:fillRect/>
          </a:stretch>
        </p:blipFill>
        <p:spPr>
          <a:xfrm>
            <a:off x="1" y="794"/>
            <a:ext cx="12191998" cy="6853051"/>
          </a:xfrm>
        </p:spPr>
      </p:pic>
    </p:spTree>
    <p:extLst>
      <p:ext uri="{BB962C8B-B14F-4D97-AF65-F5344CB8AC3E}">
        <p14:creationId xmlns:p14="http://schemas.microsoft.com/office/powerpoint/2010/main" val="2613893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9D2AAF5-CC21-4057-B804-1EB3FE0E73D5}"/>
              </a:ext>
            </a:extLst>
          </p:cNvPr>
          <p:cNvSpPr>
            <a:spLocks noGrp="1"/>
          </p:cNvSpPr>
          <p:nvPr>
            <p:ph type="title"/>
          </p:nvPr>
        </p:nvSpPr>
        <p:spPr>
          <a:xfrm>
            <a:off x="-2969" y="-1031"/>
            <a:ext cx="10515600" cy="1325563"/>
          </a:xfrm>
        </p:spPr>
        <p:txBody>
          <a:bodyPr/>
          <a:lstStyle/>
          <a:p>
            <a:r>
              <a:rPr lang="ro-RO" b="1" i="1" dirty="0">
                <a:cs typeface="Calibri Light"/>
              </a:rPr>
              <a:t>3. The Romanian </a:t>
            </a:r>
            <a:r>
              <a:rPr lang="ro-RO" b="1" i="1" dirty="0" err="1">
                <a:cs typeface="Calibri Light"/>
              </a:rPr>
              <a:t>Lad</a:t>
            </a:r>
            <a:r>
              <a:rPr lang="ro-RO" b="1" i="1" dirty="0">
                <a:cs typeface="Calibri Light"/>
              </a:rPr>
              <a:t> Dance</a:t>
            </a:r>
            <a:endParaRPr lang="ro-RO" b="1" i="1" dirty="0"/>
          </a:p>
        </p:txBody>
      </p:sp>
      <p:sp>
        <p:nvSpPr>
          <p:cNvPr id="3" name="Substituent conținut 2">
            <a:extLst>
              <a:ext uri="{FF2B5EF4-FFF2-40B4-BE49-F238E27FC236}">
                <a16:creationId xmlns:a16="http://schemas.microsoft.com/office/drawing/2014/main" id="{D884ACCA-C495-40DA-8897-E4462535A70D}"/>
              </a:ext>
            </a:extLst>
          </p:cNvPr>
          <p:cNvSpPr>
            <a:spLocks noGrp="1"/>
          </p:cNvSpPr>
          <p:nvPr>
            <p:ph idx="1"/>
          </p:nvPr>
        </p:nvSpPr>
        <p:spPr>
          <a:xfrm>
            <a:off x="-2969" y="984456"/>
            <a:ext cx="10515600" cy="4351338"/>
          </a:xfrm>
        </p:spPr>
        <p:txBody>
          <a:bodyPr vert="horz" lIns="91440" tIns="45720" rIns="91440" bIns="45720" rtlCol="0" anchor="t">
            <a:noAutofit/>
          </a:bodyPr>
          <a:lstStyle/>
          <a:p>
            <a:pPr marL="0" indent="0">
              <a:buNone/>
            </a:pPr>
            <a:r>
              <a:rPr lang="en" sz="2000" dirty="0">
                <a:latin typeface="Calibri"/>
                <a:cs typeface="Calibri" panose="020F0502020204030204"/>
              </a:rPr>
              <a:t>It is the first dance in the traditional dance cycle, and its purpose is primarily initiatory. Dancing is a traditional way of celebrating the manhood of young people in the community and affirming their social status, with several variants, depending on the community that practices it.
The boy's game is specific to several areas of Transylvania, which maintains its continuity in Romanian folklore, and which - as shown in the decision of the UNESCO Commission - is a demonstration of virtuosity and a harmonious mixture of rhythm and movement.
Since 2009, the dance has been included in the Inventory of the Elements of the Intangible Cultural Heritage of Romania developed in accordance with Articles 11 and 12 of the Convention and maintained by the National Center for the Preservation and Promotion of Traditional Culture.
Efforts to include the Lad Dance in the UNESCO World Heritage List began in 2013, at the initiative of scientific researcher Zamfir Dejeu, a member of the National Commission for the Safeguarding of the Intangible National Cultural Heritage. In the project were customized several types of games and danced by boys, old people, children, demonstrating permanence, continuity, then danced by different social classes, peasants, townspeople, students.</a:t>
            </a:r>
            <a:endParaRPr lang="ro-RO" sz="2000">
              <a:latin typeface="Calibri"/>
              <a:cs typeface="Calibri"/>
            </a:endParaRPr>
          </a:p>
        </p:txBody>
      </p:sp>
    </p:spTree>
    <p:extLst>
      <p:ext uri="{BB962C8B-B14F-4D97-AF65-F5344CB8AC3E}">
        <p14:creationId xmlns:p14="http://schemas.microsoft.com/office/powerpoint/2010/main" val="1354210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413BD49-0EDF-4489-860A-1C0068081115}"/>
              </a:ext>
            </a:extLst>
          </p:cNvPr>
          <p:cNvSpPr>
            <a:spLocks noGrp="1"/>
          </p:cNvSpPr>
          <p:nvPr>
            <p:ph type="title"/>
          </p:nvPr>
        </p:nvSpPr>
        <p:spPr/>
        <p:txBody>
          <a:bodyPr/>
          <a:lstStyle/>
          <a:p>
            <a:endParaRPr lang="ro-RO"/>
          </a:p>
        </p:txBody>
      </p:sp>
      <p:pic>
        <p:nvPicPr>
          <p:cNvPr id="4" name="Media online 3" title="Martisorul - Joc fecioresc">
            <a:hlinkClick r:id="" action="ppaction://media"/>
            <a:extLst>
              <a:ext uri="{FF2B5EF4-FFF2-40B4-BE49-F238E27FC236}">
                <a16:creationId xmlns:a16="http://schemas.microsoft.com/office/drawing/2014/main" id="{AAB17B56-BFF3-4423-8A0B-D2BEBAEEC820}"/>
              </a:ext>
            </a:extLst>
          </p:cNvPr>
          <p:cNvPicPr>
            <a:picLocks noGrp="1" noRot="1" noChangeAspect="1"/>
          </p:cNvPicPr>
          <p:nvPr>
            <p:ph idx="1"/>
            <a:videoFile r:link="rId1"/>
          </p:nvPr>
        </p:nvPicPr>
        <p:blipFill>
          <a:blip r:embed="rId3"/>
          <a:stretch>
            <a:fillRect/>
          </a:stretch>
        </p:blipFill>
        <p:spPr>
          <a:xfrm>
            <a:off x="1" y="794"/>
            <a:ext cx="12191998" cy="6853051"/>
          </a:xfrm>
        </p:spPr>
      </p:pic>
    </p:spTree>
    <p:extLst>
      <p:ext uri="{BB962C8B-B14F-4D97-AF65-F5344CB8AC3E}">
        <p14:creationId xmlns:p14="http://schemas.microsoft.com/office/powerpoint/2010/main" val="368986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9481B47-6331-40B0-849D-D3AA4A290D8D}"/>
              </a:ext>
            </a:extLst>
          </p:cNvPr>
          <p:cNvSpPr>
            <a:spLocks noGrp="1"/>
          </p:cNvSpPr>
          <p:nvPr>
            <p:ph type="title"/>
          </p:nvPr>
        </p:nvSpPr>
        <p:spPr>
          <a:xfrm>
            <a:off x="-2969" y="-1031"/>
            <a:ext cx="10515600" cy="1325563"/>
          </a:xfrm>
        </p:spPr>
        <p:txBody>
          <a:bodyPr/>
          <a:lstStyle/>
          <a:p>
            <a:r>
              <a:rPr lang="ro-RO" b="1" i="1" dirty="0">
                <a:cs typeface="Calibri Light"/>
              </a:rPr>
              <a:t>4. The Horezu </a:t>
            </a:r>
            <a:r>
              <a:rPr lang="ro-RO" b="1" i="1" err="1">
                <a:cs typeface="Calibri Light"/>
              </a:rPr>
              <a:t>Ceramics</a:t>
            </a:r>
            <a:endParaRPr lang="ro-RO" b="1" i="1">
              <a:cs typeface="Calibri Light"/>
            </a:endParaRPr>
          </a:p>
        </p:txBody>
      </p:sp>
      <p:sp>
        <p:nvSpPr>
          <p:cNvPr id="3" name="Substituent conținut 2">
            <a:extLst>
              <a:ext uri="{FF2B5EF4-FFF2-40B4-BE49-F238E27FC236}">
                <a16:creationId xmlns:a16="http://schemas.microsoft.com/office/drawing/2014/main" id="{882535DD-A2EF-45B9-938E-5DDE13C904B2}"/>
              </a:ext>
            </a:extLst>
          </p:cNvPr>
          <p:cNvSpPr>
            <a:spLocks noGrp="1"/>
          </p:cNvSpPr>
          <p:nvPr>
            <p:ph idx="1"/>
          </p:nvPr>
        </p:nvSpPr>
        <p:spPr>
          <a:xfrm>
            <a:off x="46512" y="984456"/>
            <a:ext cx="10515600" cy="4351338"/>
          </a:xfrm>
        </p:spPr>
        <p:txBody>
          <a:bodyPr vert="horz" lIns="91440" tIns="45720" rIns="91440" bIns="45720" rtlCol="0" anchor="t">
            <a:noAutofit/>
          </a:bodyPr>
          <a:lstStyle/>
          <a:p>
            <a:pPr>
              <a:buNone/>
            </a:pPr>
            <a:r>
              <a:rPr lang="ro-RO" sz="2200" b="1" baseline="30000" dirty="0">
                <a:latin typeface="Calibri"/>
                <a:ea typeface="+mn-lt"/>
                <a:cs typeface="+mn-lt"/>
              </a:rPr>
              <a:t>Horezu </a:t>
            </a:r>
            <a:r>
              <a:rPr lang="ro-RO" sz="2200" b="1" baseline="30000" dirty="0" err="1">
                <a:latin typeface="Calibri"/>
                <a:ea typeface="+mn-lt"/>
                <a:cs typeface="+mn-lt"/>
              </a:rPr>
              <a:t>ceramics</a:t>
            </a:r>
            <a:r>
              <a:rPr lang="ro-RO" sz="2200" b="1" baseline="30000" dirty="0">
                <a:latin typeface="Calibri"/>
                <a:ea typeface="+mn-lt"/>
                <a:cs typeface="+mn-lt"/>
              </a:rPr>
              <a:t> </a:t>
            </a:r>
            <a:r>
              <a:rPr lang="ro-RO" sz="2200" b="1" baseline="30000" dirty="0" err="1">
                <a:latin typeface="Calibri"/>
                <a:ea typeface="+mn-lt"/>
                <a:cs typeface="+mn-lt"/>
              </a:rPr>
              <a:t>is</a:t>
            </a:r>
            <a:r>
              <a:rPr lang="ro-RO" sz="2200" b="1" baseline="30000" dirty="0">
                <a:latin typeface="Calibri"/>
                <a:ea typeface="+mn-lt"/>
                <a:cs typeface="+mn-lt"/>
              </a:rPr>
              <a:t> a </a:t>
            </a:r>
            <a:r>
              <a:rPr lang="ro-RO" sz="2200" b="1" baseline="30000" dirty="0" err="1">
                <a:latin typeface="Calibri"/>
                <a:ea typeface="+mn-lt"/>
                <a:cs typeface="+mn-lt"/>
              </a:rPr>
              <a:t>unique</a:t>
            </a:r>
            <a:r>
              <a:rPr lang="ro-RO" sz="2200" b="1" baseline="30000" dirty="0">
                <a:latin typeface="Calibri"/>
                <a:ea typeface="+mn-lt"/>
                <a:cs typeface="+mn-lt"/>
              </a:rPr>
              <a:t> </a:t>
            </a:r>
            <a:r>
              <a:rPr lang="ro-RO" sz="2200" b="1" baseline="30000" dirty="0" err="1">
                <a:latin typeface="Calibri"/>
                <a:ea typeface="+mn-lt"/>
                <a:cs typeface="+mn-lt"/>
              </a:rPr>
              <a:t>type</a:t>
            </a:r>
            <a:r>
              <a:rPr lang="ro-RO" sz="2200" b="1" baseline="30000" dirty="0">
                <a:latin typeface="Calibri"/>
                <a:ea typeface="+mn-lt"/>
                <a:cs typeface="+mn-lt"/>
              </a:rPr>
              <a:t> of Romanian </a:t>
            </a:r>
            <a:r>
              <a:rPr lang="ro-RO" sz="2200" b="1" baseline="30000" dirty="0" err="1">
                <a:latin typeface="Calibri"/>
                <a:ea typeface="+mn-lt"/>
                <a:cs typeface="+mn-lt"/>
              </a:rPr>
              <a:t>pottery</a:t>
            </a:r>
            <a:r>
              <a:rPr lang="ro-RO" sz="2200" b="1" baseline="30000" dirty="0">
                <a:latin typeface="Calibri"/>
                <a:ea typeface="+mn-lt"/>
                <a:cs typeface="+mn-lt"/>
              </a:rPr>
              <a:t> </a:t>
            </a:r>
            <a:r>
              <a:rPr lang="ro-RO" sz="2200" b="1" baseline="30000" dirty="0" err="1">
                <a:latin typeface="Calibri"/>
                <a:ea typeface="+mn-lt"/>
                <a:cs typeface="+mn-lt"/>
              </a:rPr>
              <a:t>that</a:t>
            </a:r>
            <a:r>
              <a:rPr lang="ro-RO" sz="2200" b="1" baseline="30000" dirty="0">
                <a:latin typeface="Calibri"/>
                <a:ea typeface="+mn-lt"/>
                <a:cs typeface="+mn-lt"/>
              </a:rPr>
              <a:t> </a:t>
            </a:r>
            <a:r>
              <a:rPr lang="ro-RO" sz="2200" b="1" baseline="30000" dirty="0" err="1">
                <a:latin typeface="Calibri"/>
                <a:ea typeface="+mn-lt"/>
                <a:cs typeface="+mn-lt"/>
              </a:rPr>
              <a:t>is</a:t>
            </a:r>
            <a:r>
              <a:rPr lang="ro-RO" sz="2200" b="1" baseline="30000" dirty="0">
                <a:latin typeface="Calibri"/>
                <a:ea typeface="+mn-lt"/>
                <a:cs typeface="+mn-lt"/>
              </a:rPr>
              <a:t> </a:t>
            </a:r>
            <a:r>
              <a:rPr lang="ro-RO" sz="2200" b="1" baseline="30000" dirty="0" err="1">
                <a:latin typeface="Calibri"/>
                <a:ea typeface="+mn-lt"/>
                <a:cs typeface="+mn-lt"/>
              </a:rPr>
              <a:t>traditionally</a:t>
            </a:r>
            <a:r>
              <a:rPr lang="ro-RO" sz="2200" b="1" baseline="30000" dirty="0">
                <a:latin typeface="Calibri"/>
                <a:ea typeface="+mn-lt"/>
                <a:cs typeface="+mn-lt"/>
              </a:rPr>
              <a:t> </a:t>
            </a:r>
            <a:r>
              <a:rPr lang="ro-RO" sz="2200" b="1" baseline="30000" dirty="0" err="1">
                <a:latin typeface="Calibri"/>
                <a:ea typeface="+mn-lt"/>
                <a:cs typeface="+mn-lt"/>
              </a:rPr>
              <a:t>produced</a:t>
            </a:r>
            <a:r>
              <a:rPr lang="ro-RO" sz="2200" b="1" baseline="30000" dirty="0">
                <a:latin typeface="Calibri"/>
                <a:ea typeface="+mn-lt"/>
                <a:cs typeface="+mn-lt"/>
              </a:rPr>
              <a:t> </a:t>
            </a:r>
            <a:r>
              <a:rPr lang="ro-RO" sz="2200" b="1" baseline="30000" dirty="0" err="1">
                <a:latin typeface="Calibri"/>
                <a:ea typeface="+mn-lt"/>
                <a:cs typeface="+mn-lt"/>
              </a:rPr>
              <a:t>by</a:t>
            </a:r>
            <a:r>
              <a:rPr lang="ro-RO" sz="2200" b="1" baseline="30000" dirty="0">
                <a:latin typeface="Calibri"/>
                <a:ea typeface="+mn-lt"/>
                <a:cs typeface="+mn-lt"/>
              </a:rPr>
              <a:t> hand </a:t>
            </a:r>
            <a:r>
              <a:rPr lang="ro-RO" sz="2200" b="1" baseline="30000" dirty="0" err="1">
                <a:latin typeface="Calibri"/>
                <a:ea typeface="+mn-lt"/>
                <a:cs typeface="+mn-lt"/>
              </a:rPr>
              <a:t>around</a:t>
            </a:r>
            <a:r>
              <a:rPr lang="ro-RO" sz="2200" b="1" baseline="30000" dirty="0">
                <a:latin typeface="Calibri"/>
                <a:ea typeface="+mn-lt"/>
                <a:cs typeface="+mn-lt"/>
              </a:rPr>
              <a:t> </a:t>
            </a:r>
            <a:r>
              <a:rPr lang="ro-RO" sz="2200" b="1" baseline="30000" dirty="0" err="1">
                <a:latin typeface="Calibri"/>
                <a:ea typeface="+mn-lt"/>
                <a:cs typeface="+mn-lt"/>
              </a:rPr>
              <a:t>the</a:t>
            </a:r>
            <a:r>
              <a:rPr lang="ro-RO" sz="2200" b="1" baseline="30000" dirty="0">
                <a:latin typeface="Calibri"/>
                <a:ea typeface="+mn-lt"/>
                <a:cs typeface="+mn-lt"/>
              </a:rPr>
              <a:t> </a:t>
            </a:r>
            <a:r>
              <a:rPr lang="ro-RO" sz="2200" b="1" baseline="30000" dirty="0" err="1">
                <a:latin typeface="Calibri"/>
                <a:ea typeface="+mn-lt"/>
                <a:cs typeface="+mn-lt"/>
              </a:rPr>
              <a:t>town</a:t>
            </a:r>
            <a:r>
              <a:rPr lang="ro-RO" sz="2200" b="1" baseline="30000" dirty="0">
                <a:latin typeface="Calibri"/>
                <a:ea typeface="+mn-lt"/>
                <a:cs typeface="+mn-lt"/>
              </a:rPr>
              <a:t> of Horezu in </a:t>
            </a:r>
            <a:r>
              <a:rPr lang="ro-RO" sz="2200" b="1" baseline="30000" dirty="0" err="1">
                <a:latin typeface="Calibri"/>
                <a:ea typeface="+mn-lt"/>
                <a:cs typeface="+mn-lt"/>
              </a:rPr>
              <a:t>northern</a:t>
            </a:r>
            <a:r>
              <a:rPr lang="ro-RO" sz="2200" b="1" baseline="30000" dirty="0">
                <a:latin typeface="Calibri"/>
                <a:ea typeface="+mn-lt"/>
                <a:cs typeface="+mn-lt"/>
              </a:rPr>
              <a:t> Oltenia (Vâlcea </a:t>
            </a:r>
            <a:r>
              <a:rPr lang="ro-RO" sz="2200" b="1" baseline="30000" dirty="0" err="1">
                <a:latin typeface="Calibri"/>
                <a:ea typeface="+mn-lt"/>
                <a:cs typeface="+mn-lt"/>
              </a:rPr>
              <a:t>County</a:t>
            </a:r>
            <a:r>
              <a:rPr lang="ro-RO" sz="2200" b="1" baseline="30000" dirty="0">
                <a:latin typeface="Calibri"/>
                <a:ea typeface="+mn-lt"/>
                <a:cs typeface="+mn-lt"/>
              </a:rPr>
              <a:t>), </a:t>
            </a:r>
            <a:r>
              <a:rPr lang="ro-RO" sz="2200" b="1" baseline="30000" dirty="0" err="1">
                <a:latin typeface="Calibri"/>
                <a:ea typeface="+mn-lt"/>
                <a:cs typeface="+mn-lt"/>
              </a:rPr>
              <a:t>close</a:t>
            </a:r>
            <a:r>
              <a:rPr lang="ro-RO" sz="2200" b="1" baseline="30000" dirty="0">
                <a:latin typeface="Calibri"/>
                <a:ea typeface="+mn-lt"/>
                <a:cs typeface="+mn-lt"/>
              </a:rPr>
              <a:t> </a:t>
            </a:r>
            <a:r>
              <a:rPr lang="ro-RO" sz="2200" b="1" baseline="30000" dirty="0" err="1">
                <a:latin typeface="Calibri"/>
                <a:ea typeface="+mn-lt"/>
                <a:cs typeface="+mn-lt"/>
              </a:rPr>
              <a:t>to</a:t>
            </a:r>
            <a:r>
              <a:rPr lang="ro-RO" sz="2200" b="1" baseline="30000" dirty="0">
                <a:latin typeface="Calibri"/>
                <a:ea typeface="+mn-lt"/>
                <a:cs typeface="+mn-lt"/>
              </a:rPr>
              <a:t> </a:t>
            </a:r>
            <a:r>
              <a:rPr lang="ro-RO" sz="2200" b="1" baseline="30000" dirty="0" err="1">
                <a:latin typeface="Calibri"/>
                <a:ea typeface="+mn-lt"/>
                <a:cs typeface="+mn-lt"/>
              </a:rPr>
              <a:t>the</a:t>
            </a:r>
            <a:r>
              <a:rPr lang="ro-RO" sz="2200" b="1" baseline="30000" dirty="0">
                <a:latin typeface="Calibri"/>
                <a:ea typeface="+mn-lt"/>
                <a:cs typeface="+mn-lt"/>
              </a:rPr>
              <a:t> </a:t>
            </a:r>
            <a:r>
              <a:rPr lang="ro-RO" sz="2200" b="1" baseline="30000" dirty="0" err="1">
                <a:latin typeface="Calibri"/>
                <a:ea typeface="+mn-lt"/>
                <a:cs typeface="+mn-lt"/>
              </a:rPr>
              <a:t>famous</a:t>
            </a:r>
            <a:r>
              <a:rPr lang="ro-RO" sz="2200" b="1" baseline="30000" dirty="0">
                <a:latin typeface="Calibri"/>
                <a:ea typeface="+mn-lt"/>
                <a:cs typeface="+mn-lt"/>
              </a:rPr>
              <a:t> Horezu </a:t>
            </a:r>
            <a:r>
              <a:rPr lang="ro-RO" sz="2200" b="1" baseline="30000" dirty="0" err="1">
                <a:latin typeface="Calibri"/>
                <a:ea typeface="+mn-lt"/>
                <a:cs typeface="+mn-lt"/>
              </a:rPr>
              <a:t>Monastery</a:t>
            </a:r>
            <a:r>
              <a:rPr lang="ro-RO" sz="2200" b="1" baseline="30000" dirty="0">
                <a:latin typeface="Calibri"/>
                <a:ea typeface="+mn-lt"/>
                <a:cs typeface="+mn-lt"/>
              </a:rPr>
              <a:t>. It </a:t>
            </a:r>
            <a:r>
              <a:rPr lang="ro-RO" sz="2200" b="1" baseline="30000" dirty="0" err="1">
                <a:latin typeface="Calibri"/>
                <a:ea typeface="+mn-lt"/>
                <a:cs typeface="+mn-lt"/>
              </a:rPr>
              <a:t>reflects</a:t>
            </a:r>
            <a:r>
              <a:rPr lang="ro-RO" sz="2200" b="1" baseline="30000" dirty="0">
                <a:latin typeface="Calibri"/>
                <a:ea typeface="+mn-lt"/>
                <a:cs typeface="+mn-lt"/>
              </a:rPr>
              <a:t> </a:t>
            </a:r>
            <a:r>
              <a:rPr lang="ro-RO" sz="2200" b="1" baseline="30000" dirty="0" err="1">
                <a:latin typeface="Calibri"/>
                <a:ea typeface="+mn-lt"/>
                <a:cs typeface="+mn-lt"/>
              </a:rPr>
              <a:t>many</a:t>
            </a:r>
            <a:r>
              <a:rPr lang="ro-RO" sz="2200" b="1" baseline="30000" dirty="0">
                <a:latin typeface="Calibri"/>
                <a:ea typeface="+mn-lt"/>
                <a:cs typeface="+mn-lt"/>
              </a:rPr>
              <a:t> </a:t>
            </a:r>
            <a:r>
              <a:rPr lang="ro-RO" sz="2200" b="1" baseline="30000" dirty="0" err="1">
                <a:latin typeface="Calibri"/>
                <a:ea typeface="+mn-lt"/>
                <a:cs typeface="+mn-lt"/>
              </a:rPr>
              <a:t>generations</a:t>
            </a:r>
            <a:r>
              <a:rPr lang="ro-RO" sz="2200" b="1" baseline="30000" dirty="0">
                <a:latin typeface="Calibri"/>
                <a:ea typeface="+mn-lt"/>
                <a:cs typeface="+mn-lt"/>
              </a:rPr>
              <a:t> of </a:t>
            </a:r>
            <a:r>
              <a:rPr lang="ro-RO" sz="2200" b="1" baseline="30000" dirty="0" err="1">
                <a:latin typeface="Calibri"/>
                <a:ea typeface="+mn-lt"/>
                <a:cs typeface="+mn-lt"/>
              </a:rPr>
              <a:t>knowledge</a:t>
            </a:r>
            <a:r>
              <a:rPr lang="ro-RO" sz="2200" b="1" baseline="30000" dirty="0">
                <a:latin typeface="Calibri"/>
                <a:ea typeface="+mn-lt"/>
                <a:cs typeface="+mn-lt"/>
              </a:rPr>
              <a:t> </a:t>
            </a:r>
            <a:r>
              <a:rPr lang="ro-RO" sz="2200" b="1" baseline="30000" dirty="0" err="1">
                <a:latin typeface="Calibri"/>
                <a:ea typeface="+mn-lt"/>
                <a:cs typeface="+mn-lt"/>
              </a:rPr>
              <a:t>and</a:t>
            </a:r>
            <a:r>
              <a:rPr lang="ro-RO" sz="2200" b="1" baseline="30000" dirty="0">
                <a:latin typeface="Calibri"/>
                <a:ea typeface="+mn-lt"/>
                <a:cs typeface="+mn-lt"/>
              </a:rPr>
              <a:t> </a:t>
            </a:r>
            <a:r>
              <a:rPr lang="ro-RO" sz="2200" b="1" baseline="30000" dirty="0" err="1">
                <a:latin typeface="Calibri"/>
                <a:ea typeface="+mn-lt"/>
                <a:cs typeface="+mn-lt"/>
              </a:rPr>
              <a:t>skills</a:t>
            </a:r>
            <a:r>
              <a:rPr lang="ro-RO" sz="2200" b="1" baseline="30000" dirty="0">
                <a:latin typeface="Calibri"/>
                <a:ea typeface="+mn-lt"/>
                <a:cs typeface="+mn-lt"/>
              </a:rPr>
              <a:t> </a:t>
            </a:r>
            <a:r>
              <a:rPr lang="ro-RO" sz="2200" b="1" baseline="30000" dirty="0" err="1">
                <a:latin typeface="Calibri"/>
                <a:ea typeface="+mn-lt"/>
                <a:cs typeface="+mn-lt"/>
              </a:rPr>
              <a:t>development</a:t>
            </a:r>
            <a:r>
              <a:rPr lang="ro-RO" sz="2200" b="1" baseline="30000" dirty="0">
                <a:latin typeface="Calibri"/>
                <a:ea typeface="+mn-lt"/>
                <a:cs typeface="+mn-lt"/>
              </a:rPr>
              <a:t> of </a:t>
            </a:r>
            <a:r>
              <a:rPr lang="ro-RO" sz="2200" b="1" baseline="30000" dirty="0" err="1">
                <a:latin typeface="Calibri"/>
                <a:ea typeface="+mn-lt"/>
                <a:cs typeface="+mn-lt"/>
              </a:rPr>
              <a:t>pottery</a:t>
            </a:r>
            <a:r>
              <a:rPr lang="ro-RO" sz="2200" b="1" baseline="30000" dirty="0">
                <a:latin typeface="Calibri"/>
                <a:ea typeface="+mn-lt"/>
                <a:cs typeface="+mn-lt"/>
              </a:rPr>
              <a:t>, </a:t>
            </a:r>
            <a:r>
              <a:rPr lang="ro-RO" sz="2200" b="1" baseline="30000" dirty="0" err="1">
                <a:latin typeface="Calibri"/>
                <a:ea typeface="+mn-lt"/>
                <a:cs typeface="+mn-lt"/>
              </a:rPr>
              <a:t>which</a:t>
            </a:r>
            <a:r>
              <a:rPr lang="ro-RO" sz="2200" b="1" baseline="30000" dirty="0">
                <a:latin typeface="Calibri"/>
                <a:ea typeface="+mn-lt"/>
                <a:cs typeface="+mn-lt"/>
              </a:rPr>
              <a:t> </a:t>
            </a:r>
            <a:r>
              <a:rPr lang="ro-RO" sz="2200" b="1" baseline="30000" dirty="0" err="1">
                <a:latin typeface="Calibri"/>
                <a:ea typeface="+mn-lt"/>
                <a:cs typeface="+mn-lt"/>
              </a:rPr>
              <a:t>is</a:t>
            </a:r>
            <a:r>
              <a:rPr lang="ro-RO" sz="2200" b="1" baseline="30000" dirty="0">
                <a:latin typeface="Calibri"/>
                <a:ea typeface="+mn-lt"/>
                <a:cs typeface="+mn-lt"/>
              </a:rPr>
              <a:t> </a:t>
            </a:r>
            <a:r>
              <a:rPr lang="ro-RO" sz="2200" b="1" baseline="30000" dirty="0" err="1">
                <a:latin typeface="Calibri"/>
                <a:ea typeface="+mn-lt"/>
                <a:cs typeface="+mn-lt"/>
              </a:rPr>
              <a:t>why</a:t>
            </a:r>
            <a:r>
              <a:rPr lang="ro-RO" sz="2200" b="1" baseline="30000" dirty="0">
                <a:latin typeface="Calibri"/>
                <a:ea typeface="+mn-lt"/>
                <a:cs typeface="+mn-lt"/>
              </a:rPr>
              <a:t> </a:t>
            </a:r>
            <a:r>
              <a:rPr lang="ro-RO" sz="2200" b="1" baseline="30000" dirty="0" err="1">
                <a:latin typeface="Calibri"/>
                <a:ea typeface="+mn-lt"/>
                <a:cs typeface="+mn-lt"/>
              </a:rPr>
              <a:t>the</a:t>
            </a:r>
            <a:r>
              <a:rPr lang="ro-RO" sz="2200" b="1" baseline="30000" dirty="0">
                <a:latin typeface="Calibri"/>
                <a:ea typeface="+mn-lt"/>
                <a:cs typeface="+mn-lt"/>
              </a:rPr>
              <a:t> </a:t>
            </a:r>
            <a:r>
              <a:rPr lang="ro-RO" sz="2200" b="1" baseline="30000" dirty="0" err="1">
                <a:latin typeface="Calibri"/>
                <a:ea typeface="+mn-lt"/>
                <a:cs typeface="+mn-lt"/>
              </a:rPr>
              <a:t>craftsmanship</a:t>
            </a:r>
            <a:r>
              <a:rPr lang="ro-RO" sz="2200" b="1" baseline="30000" dirty="0">
                <a:latin typeface="Calibri"/>
                <a:ea typeface="+mn-lt"/>
                <a:cs typeface="+mn-lt"/>
              </a:rPr>
              <a:t> of Horezu </a:t>
            </a:r>
            <a:r>
              <a:rPr lang="ro-RO" sz="2200" b="1" baseline="30000" dirty="0" err="1">
                <a:latin typeface="Calibri"/>
                <a:ea typeface="+mn-lt"/>
                <a:cs typeface="+mn-lt"/>
              </a:rPr>
              <a:t>pottery</a:t>
            </a:r>
            <a:r>
              <a:rPr lang="ro-RO" sz="2200" b="1" baseline="30000" dirty="0">
                <a:latin typeface="Calibri"/>
                <a:ea typeface="+mn-lt"/>
                <a:cs typeface="+mn-lt"/>
              </a:rPr>
              <a:t> </a:t>
            </a:r>
            <a:r>
              <a:rPr lang="ro-RO" sz="2200" b="1" baseline="30000" dirty="0" err="1">
                <a:latin typeface="Calibri"/>
                <a:ea typeface="+mn-lt"/>
                <a:cs typeface="+mn-lt"/>
              </a:rPr>
              <a:t>was</a:t>
            </a:r>
            <a:r>
              <a:rPr lang="ro-RO" sz="2200" b="1" baseline="30000" dirty="0">
                <a:latin typeface="Calibri"/>
                <a:ea typeface="+mn-lt"/>
                <a:cs typeface="+mn-lt"/>
              </a:rPr>
              <a:t> </a:t>
            </a:r>
            <a:r>
              <a:rPr lang="ro-RO" sz="2200" b="1" baseline="30000" dirty="0" err="1">
                <a:latin typeface="Calibri"/>
                <a:ea typeface="+mn-lt"/>
                <a:cs typeface="+mn-lt"/>
              </a:rPr>
              <a:t>inscribed</a:t>
            </a:r>
            <a:r>
              <a:rPr lang="ro-RO" sz="2200" b="1" baseline="30000" dirty="0">
                <a:latin typeface="Calibri"/>
                <a:ea typeface="+mn-lt"/>
                <a:cs typeface="+mn-lt"/>
              </a:rPr>
              <a:t> on UNESCO </a:t>
            </a:r>
            <a:r>
              <a:rPr lang="ro-RO" sz="2200" b="1" baseline="30000" dirty="0" err="1">
                <a:latin typeface="Calibri"/>
                <a:ea typeface="+mn-lt"/>
                <a:cs typeface="+mn-lt"/>
              </a:rPr>
              <a:t>Intangible</a:t>
            </a:r>
            <a:r>
              <a:rPr lang="ro-RO" sz="2200" b="1" baseline="30000" dirty="0">
                <a:latin typeface="Calibri"/>
                <a:ea typeface="+mn-lt"/>
                <a:cs typeface="+mn-lt"/>
              </a:rPr>
              <a:t> Cultural </a:t>
            </a:r>
            <a:r>
              <a:rPr lang="ro-RO" sz="2200" b="1" baseline="30000" dirty="0" err="1">
                <a:latin typeface="Calibri"/>
                <a:ea typeface="+mn-lt"/>
                <a:cs typeface="+mn-lt"/>
              </a:rPr>
              <a:t>Heritage</a:t>
            </a:r>
            <a:r>
              <a:rPr lang="ro-RO" sz="2200" b="1" baseline="30000" dirty="0">
                <a:latin typeface="Calibri"/>
                <a:ea typeface="+mn-lt"/>
                <a:cs typeface="+mn-lt"/>
              </a:rPr>
              <a:t> </a:t>
            </a:r>
            <a:r>
              <a:rPr lang="ro-RO" sz="2200" b="1" baseline="30000" dirty="0" err="1">
                <a:latin typeface="Calibri"/>
                <a:ea typeface="+mn-lt"/>
                <a:cs typeface="+mn-lt"/>
              </a:rPr>
              <a:t>Lists</a:t>
            </a:r>
            <a:r>
              <a:rPr lang="ro-RO" sz="2200" b="1" baseline="30000" dirty="0">
                <a:latin typeface="Calibri"/>
                <a:ea typeface="+mn-lt"/>
                <a:cs typeface="+mn-lt"/>
              </a:rPr>
              <a:t> in </a:t>
            </a:r>
            <a:r>
              <a:rPr lang="ro-RO" sz="2200" b="1" baseline="30000" dirty="0" err="1">
                <a:latin typeface="Calibri"/>
                <a:ea typeface="+mn-lt"/>
                <a:cs typeface="+mn-lt"/>
              </a:rPr>
              <a:t>December</a:t>
            </a:r>
            <a:r>
              <a:rPr lang="ro-RO" sz="2200" b="1" baseline="30000" dirty="0">
                <a:latin typeface="Calibri"/>
                <a:ea typeface="+mn-lt"/>
                <a:cs typeface="+mn-lt"/>
              </a:rPr>
              <a:t> 2012.</a:t>
            </a:r>
            <a:endParaRPr lang="ro-RO" sz="2200" b="1">
              <a:latin typeface="Calibri"/>
              <a:ea typeface="+mn-lt"/>
              <a:cs typeface="+mn-lt"/>
            </a:endParaRPr>
          </a:p>
          <a:p>
            <a:pPr>
              <a:buNone/>
            </a:pPr>
            <a:r>
              <a:rPr lang="ro-RO" sz="2200" b="1" baseline="30000" dirty="0" err="1">
                <a:latin typeface="Calibri"/>
                <a:ea typeface="+mn-lt"/>
                <a:cs typeface="+mn-lt"/>
              </a:rPr>
              <a:t>Production</a:t>
            </a:r>
            <a:r>
              <a:rPr lang="ro-RO" sz="2200" b="1" baseline="30000" dirty="0">
                <a:latin typeface="Calibri"/>
                <a:ea typeface="+mn-lt"/>
                <a:cs typeface="+mn-lt"/>
              </a:rPr>
              <a:t> </a:t>
            </a:r>
            <a:r>
              <a:rPr lang="ro-RO" sz="2200" b="1" baseline="30000" dirty="0" err="1">
                <a:latin typeface="Calibri"/>
                <a:ea typeface="+mn-lt"/>
                <a:cs typeface="+mn-lt"/>
              </a:rPr>
              <a:t>is</a:t>
            </a:r>
            <a:r>
              <a:rPr lang="ro-RO" sz="2200" b="1" baseline="30000" dirty="0">
                <a:latin typeface="Calibri"/>
                <a:ea typeface="+mn-lt"/>
                <a:cs typeface="+mn-lt"/>
              </a:rPr>
              <a:t> </a:t>
            </a:r>
            <a:r>
              <a:rPr lang="ro-RO" sz="2200" b="1" baseline="30000" dirty="0" err="1">
                <a:latin typeface="Calibri"/>
                <a:ea typeface="+mn-lt"/>
                <a:cs typeface="+mn-lt"/>
              </a:rPr>
              <a:t>divided</a:t>
            </a:r>
            <a:r>
              <a:rPr lang="ro-RO" sz="2200" b="1" baseline="30000" dirty="0">
                <a:latin typeface="Calibri"/>
                <a:ea typeface="+mn-lt"/>
                <a:cs typeface="+mn-lt"/>
              </a:rPr>
              <a:t> </a:t>
            </a:r>
            <a:r>
              <a:rPr lang="ro-RO" sz="2200" b="1" baseline="30000" dirty="0" err="1">
                <a:latin typeface="Calibri"/>
                <a:ea typeface="+mn-lt"/>
                <a:cs typeface="+mn-lt"/>
              </a:rPr>
              <a:t>into</a:t>
            </a:r>
            <a:r>
              <a:rPr lang="ro-RO" sz="2200" b="1" baseline="30000" dirty="0">
                <a:latin typeface="Calibri"/>
                <a:ea typeface="+mn-lt"/>
                <a:cs typeface="+mn-lt"/>
              </a:rPr>
              <a:t> </a:t>
            </a:r>
            <a:r>
              <a:rPr lang="ro-RO" sz="2200" b="1" baseline="30000" dirty="0" err="1">
                <a:latin typeface="Calibri"/>
                <a:ea typeface="+mn-lt"/>
                <a:cs typeface="+mn-lt"/>
              </a:rPr>
              <a:t>male</a:t>
            </a:r>
            <a:r>
              <a:rPr lang="ro-RO" sz="2200" b="1" baseline="30000" dirty="0">
                <a:latin typeface="Calibri"/>
                <a:ea typeface="+mn-lt"/>
                <a:cs typeface="+mn-lt"/>
              </a:rPr>
              <a:t> </a:t>
            </a:r>
            <a:r>
              <a:rPr lang="ro-RO" sz="2200" b="1" baseline="30000" dirty="0" err="1">
                <a:latin typeface="Calibri"/>
                <a:ea typeface="+mn-lt"/>
                <a:cs typeface="+mn-lt"/>
              </a:rPr>
              <a:t>and</a:t>
            </a:r>
            <a:r>
              <a:rPr lang="ro-RO" sz="2200" b="1" baseline="30000" dirty="0">
                <a:latin typeface="Calibri"/>
                <a:ea typeface="+mn-lt"/>
                <a:cs typeface="+mn-lt"/>
              </a:rPr>
              <a:t> </a:t>
            </a:r>
            <a:r>
              <a:rPr lang="ro-RO" sz="2200" b="1" baseline="30000" dirty="0" err="1">
                <a:latin typeface="Calibri"/>
                <a:ea typeface="+mn-lt"/>
                <a:cs typeface="+mn-lt"/>
              </a:rPr>
              <a:t>female</a:t>
            </a:r>
            <a:r>
              <a:rPr lang="ro-RO" sz="2200" b="1" baseline="30000" dirty="0">
                <a:latin typeface="Calibri"/>
                <a:ea typeface="+mn-lt"/>
                <a:cs typeface="+mn-lt"/>
              </a:rPr>
              <a:t> </a:t>
            </a:r>
            <a:r>
              <a:rPr lang="ro-RO" sz="2200" b="1" baseline="30000" dirty="0" err="1">
                <a:latin typeface="Calibri"/>
                <a:ea typeface="+mn-lt"/>
                <a:cs typeface="+mn-lt"/>
              </a:rPr>
              <a:t>fabrication</a:t>
            </a:r>
            <a:r>
              <a:rPr lang="ro-RO" sz="2200" b="1" baseline="30000" dirty="0">
                <a:latin typeface="Calibri"/>
                <a:ea typeface="+mn-lt"/>
                <a:cs typeface="+mn-lt"/>
              </a:rPr>
              <a:t> </a:t>
            </a:r>
            <a:r>
              <a:rPr lang="ro-RO" sz="2200" b="1" baseline="30000" dirty="0" err="1">
                <a:latin typeface="Calibri"/>
                <a:ea typeface="+mn-lt"/>
                <a:cs typeface="+mn-lt"/>
              </a:rPr>
              <a:t>processes</a:t>
            </a:r>
            <a:r>
              <a:rPr lang="ro-RO" sz="2200" b="1" baseline="30000" dirty="0">
                <a:latin typeface="Calibri"/>
                <a:ea typeface="+mn-lt"/>
                <a:cs typeface="+mn-lt"/>
              </a:rPr>
              <a:t>. </a:t>
            </a:r>
            <a:r>
              <a:rPr lang="ro-RO" sz="2200" b="1" baseline="30000" dirty="0" err="1">
                <a:latin typeface="Calibri"/>
                <a:ea typeface="+mn-lt"/>
                <a:cs typeface="+mn-lt"/>
              </a:rPr>
              <a:t>Therefore</a:t>
            </a:r>
            <a:r>
              <a:rPr lang="ro-RO" sz="2200" b="1" baseline="30000" dirty="0">
                <a:latin typeface="Calibri"/>
                <a:ea typeface="+mn-lt"/>
                <a:cs typeface="+mn-lt"/>
              </a:rPr>
              <a:t>, </a:t>
            </a:r>
            <a:r>
              <a:rPr lang="ro-RO" sz="2200" b="1" baseline="30000" dirty="0" err="1">
                <a:latin typeface="Calibri"/>
                <a:ea typeface="+mn-lt"/>
                <a:cs typeface="+mn-lt"/>
              </a:rPr>
              <a:t>men</a:t>
            </a:r>
            <a:r>
              <a:rPr lang="ro-RO" sz="2200" b="1" baseline="30000" dirty="0">
                <a:latin typeface="Calibri"/>
                <a:ea typeface="+mn-lt"/>
                <a:cs typeface="+mn-lt"/>
              </a:rPr>
              <a:t> extract </a:t>
            </a:r>
            <a:r>
              <a:rPr lang="ro-RO" sz="2200" b="1" baseline="30000" dirty="0" err="1">
                <a:latin typeface="Calibri"/>
                <a:ea typeface="+mn-lt"/>
                <a:cs typeface="+mn-lt"/>
              </a:rPr>
              <a:t>the</a:t>
            </a:r>
            <a:r>
              <a:rPr lang="ro-RO" sz="2200" b="1" baseline="30000" dirty="0">
                <a:latin typeface="Calibri"/>
                <a:ea typeface="+mn-lt"/>
                <a:cs typeface="+mn-lt"/>
              </a:rPr>
              <a:t> </a:t>
            </a:r>
            <a:r>
              <a:rPr lang="ro-RO" sz="2200" b="1" baseline="30000" dirty="0" err="1">
                <a:latin typeface="Calibri"/>
                <a:ea typeface="+mn-lt"/>
                <a:cs typeface="+mn-lt"/>
              </a:rPr>
              <a:t>earth</a:t>
            </a:r>
            <a:r>
              <a:rPr lang="ro-RO" sz="2200" b="1" baseline="30000" dirty="0">
                <a:latin typeface="Calibri"/>
                <a:ea typeface="+mn-lt"/>
                <a:cs typeface="+mn-lt"/>
              </a:rPr>
              <a:t>, </a:t>
            </a:r>
            <a:r>
              <a:rPr lang="ro-RO" sz="2200" b="1" baseline="30000" dirty="0" err="1">
                <a:latin typeface="Calibri"/>
                <a:ea typeface="+mn-lt"/>
                <a:cs typeface="+mn-lt"/>
              </a:rPr>
              <a:t>which</a:t>
            </a:r>
            <a:r>
              <a:rPr lang="ro-RO" sz="2200" b="1" baseline="30000" dirty="0">
                <a:latin typeface="Calibri"/>
                <a:ea typeface="+mn-lt"/>
                <a:cs typeface="+mn-lt"/>
              </a:rPr>
              <a:t> </a:t>
            </a:r>
            <a:r>
              <a:rPr lang="ro-RO" sz="2200" b="1" baseline="30000" dirty="0" err="1">
                <a:latin typeface="Calibri"/>
                <a:ea typeface="+mn-lt"/>
                <a:cs typeface="+mn-lt"/>
              </a:rPr>
              <a:t>is</a:t>
            </a:r>
            <a:r>
              <a:rPr lang="ro-RO" sz="2200" b="1" baseline="30000" dirty="0">
                <a:latin typeface="Calibri"/>
                <a:ea typeface="+mn-lt"/>
                <a:cs typeface="+mn-lt"/>
              </a:rPr>
              <a:t> </a:t>
            </a:r>
            <a:r>
              <a:rPr lang="ro-RO" sz="2200" b="1" baseline="30000" dirty="0" err="1">
                <a:latin typeface="Calibri"/>
                <a:ea typeface="+mn-lt"/>
                <a:cs typeface="+mn-lt"/>
              </a:rPr>
              <a:t>then</a:t>
            </a:r>
            <a:r>
              <a:rPr lang="ro-RO" sz="2200" b="1" baseline="30000" dirty="0">
                <a:latin typeface="Calibri"/>
                <a:ea typeface="+mn-lt"/>
                <a:cs typeface="+mn-lt"/>
              </a:rPr>
              <a:t> </a:t>
            </a:r>
            <a:r>
              <a:rPr lang="ro-RO" sz="2200" b="1" baseline="30000" dirty="0" err="1">
                <a:latin typeface="Calibri"/>
                <a:ea typeface="+mn-lt"/>
                <a:cs typeface="+mn-lt"/>
              </a:rPr>
              <a:t>cleaned</a:t>
            </a:r>
            <a:r>
              <a:rPr lang="ro-RO" sz="2200" b="1" baseline="30000" dirty="0">
                <a:latin typeface="Calibri"/>
                <a:ea typeface="+mn-lt"/>
                <a:cs typeface="+mn-lt"/>
              </a:rPr>
              <a:t>, </a:t>
            </a:r>
            <a:r>
              <a:rPr lang="ro-RO" sz="2200" b="1" baseline="30000" dirty="0" err="1">
                <a:latin typeface="Calibri"/>
                <a:ea typeface="+mn-lt"/>
                <a:cs typeface="+mn-lt"/>
              </a:rPr>
              <a:t>cut</a:t>
            </a:r>
            <a:r>
              <a:rPr lang="ro-RO" sz="2200" b="1" baseline="30000" dirty="0">
                <a:latin typeface="Calibri"/>
                <a:ea typeface="+mn-lt"/>
                <a:cs typeface="+mn-lt"/>
              </a:rPr>
              <a:t>, </a:t>
            </a:r>
            <a:r>
              <a:rPr lang="ro-RO" sz="2200" b="1" baseline="30000" dirty="0" err="1">
                <a:latin typeface="Calibri"/>
                <a:ea typeface="+mn-lt"/>
                <a:cs typeface="+mn-lt"/>
              </a:rPr>
              <a:t>watered</a:t>
            </a:r>
            <a:r>
              <a:rPr lang="ro-RO" sz="2200" b="1" baseline="30000" dirty="0">
                <a:latin typeface="Calibri"/>
                <a:ea typeface="+mn-lt"/>
                <a:cs typeface="+mn-lt"/>
              </a:rPr>
              <a:t>, </a:t>
            </a:r>
            <a:r>
              <a:rPr lang="ro-RO" sz="2200" b="1" baseline="30000" dirty="0" err="1">
                <a:latin typeface="Calibri"/>
                <a:ea typeface="+mn-lt"/>
                <a:cs typeface="+mn-lt"/>
              </a:rPr>
              <a:t>kneaded</a:t>
            </a:r>
            <a:r>
              <a:rPr lang="ro-RO" sz="2200" b="1" baseline="30000" dirty="0">
                <a:latin typeface="Calibri"/>
                <a:ea typeface="+mn-lt"/>
                <a:cs typeface="+mn-lt"/>
              </a:rPr>
              <a:t>, </a:t>
            </a:r>
            <a:r>
              <a:rPr lang="ro-RO" sz="2200" b="1" baseline="30000" dirty="0" err="1">
                <a:latin typeface="Calibri"/>
                <a:ea typeface="+mn-lt"/>
                <a:cs typeface="+mn-lt"/>
              </a:rPr>
              <a:t>trampled</a:t>
            </a:r>
            <a:r>
              <a:rPr lang="ro-RO" sz="2200" b="1" baseline="30000" dirty="0">
                <a:latin typeface="Calibri"/>
                <a:ea typeface="+mn-lt"/>
                <a:cs typeface="+mn-lt"/>
              </a:rPr>
              <a:t> </a:t>
            </a:r>
            <a:r>
              <a:rPr lang="ro-RO" sz="2200" b="1" baseline="30000" dirty="0" err="1">
                <a:latin typeface="Calibri"/>
                <a:ea typeface="+mn-lt"/>
                <a:cs typeface="+mn-lt"/>
              </a:rPr>
              <a:t>and</a:t>
            </a:r>
            <a:r>
              <a:rPr lang="ro-RO" sz="2200" b="1" baseline="30000" dirty="0">
                <a:latin typeface="Calibri"/>
                <a:ea typeface="+mn-lt"/>
                <a:cs typeface="+mn-lt"/>
              </a:rPr>
              <a:t> </a:t>
            </a:r>
            <a:r>
              <a:rPr lang="ro-RO" sz="2200" b="1" baseline="30000" dirty="0" err="1">
                <a:latin typeface="Calibri"/>
                <a:ea typeface="+mn-lt"/>
                <a:cs typeface="+mn-lt"/>
              </a:rPr>
              <a:t>mixed</a:t>
            </a:r>
            <a:r>
              <a:rPr lang="ro-RO" sz="2200" b="1" baseline="30000" dirty="0">
                <a:latin typeface="Calibri"/>
                <a:ea typeface="+mn-lt"/>
                <a:cs typeface="+mn-lt"/>
              </a:rPr>
              <a:t> – </a:t>
            </a:r>
            <a:r>
              <a:rPr lang="ro-RO" sz="2200" b="1" baseline="30000" dirty="0" err="1">
                <a:latin typeface="Calibri"/>
                <a:ea typeface="+mn-lt"/>
                <a:cs typeface="+mn-lt"/>
              </a:rPr>
              <a:t>transforming</a:t>
            </a:r>
            <a:r>
              <a:rPr lang="ro-RO" sz="2200" b="1" baseline="30000" dirty="0">
                <a:latin typeface="Calibri"/>
                <a:ea typeface="+mn-lt"/>
                <a:cs typeface="+mn-lt"/>
              </a:rPr>
              <a:t> it </a:t>
            </a:r>
            <a:r>
              <a:rPr lang="ro-RO" sz="2200" b="1" baseline="30000" dirty="0" err="1">
                <a:latin typeface="Calibri"/>
                <a:ea typeface="+mn-lt"/>
                <a:cs typeface="+mn-lt"/>
              </a:rPr>
              <a:t>into</a:t>
            </a:r>
            <a:r>
              <a:rPr lang="ro-RO" sz="2200" b="1" baseline="30000" dirty="0">
                <a:latin typeface="Calibri"/>
                <a:ea typeface="+mn-lt"/>
                <a:cs typeface="+mn-lt"/>
              </a:rPr>
              <a:t> </a:t>
            </a:r>
            <a:r>
              <a:rPr lang="ro-RO" sz="2200" b="1" baseline="30000" dirty="0" err="1">
                <a:latin typeface="Calibri"/>
                <a:ea typeface="+mn-lt"/>
                <a:cs typeface="+mn-lt"/>
              </a:rPr>
              <a:t>red</a:t>
            </a:r>
            <a:r>
              <a:rPr lang="ro-RO" sz="2200" b="1" baseline="30000" dirty="0">
                <a:latin typeface="Calibri"/>
                <a:ea typeface="+mn-lt"/>
                <a:cs typeface="+mn-lt"/>
              </a:rPr>
              <a:t> </a:t>
            </a:r>
            <a:r>
              <a:rPr lang="ro-RO" sz="2200" b="1" baseline="30000" dirty="0" err="1">
                <a:latin typeface="Calibri"/>
                <a:ea typeface="+mn-lt"/>
                <a:cs typeface="+mn-lt"/>
              </a:rPr>
              <a:t>clay</a:t>
            </a:r>
            <a:r>
              <a:rPr lang="ro-RO" sz="2200" b="1" baseline="30000" dirty="0">
                <a:latin typeface="Calibri"/>
                <a:ea typeface="+mn-lt"/>
                <a:cs typeface="+mn-lt"/>
              </a:rPr>
              <a:t> </a:t>
            </a:r>
            <a:r>
              <a:rPr lang="ro-RO" sz="2200" b="1" baseline="30000" dirty="0" err="1">
                <a:latin typeface="Calibri"/>
                <a:ea typeface="+mn-lt"/>
                <a:cs typeface="+mn-lt"/>
              </a:rPr>
              <a:t>that</a:t>
            </a:r>
            <a:r>
              <a:rPr lang="ro-RO" sz="2200" b="1" baseline="30000" dirty="0">
                <a:latin typeface="Calibri"/>
                <a:ea typeface="+mn-lt"/>
                <a:cs typeface="+mn-lt"/>
              </a:rPr>
              <a:t> </a:t>
            </a:r>
            <a:r>
              <a:rPr lang="ro-RO" sz="2200" b="1" baseline="30000" dirty="0" err="1">
                <a:latin typeface="Calibri"/>
                <a:ea typeface="+mn-lt"/>
                <a:cs typeface="+mn-lt"/>
              </a:rPr>
              <a:t>potters</a:t>
            </a:r>
            <a:r>
              <a:rPr lang="ro-RO" sz="2200" b="1" baseline="30000" dirty="0">
                <a:latin typeface="Calibri"/>
                <a:ea typeface="+mn-lt"/>
                <a:cs typeface="+mn-lt"/>
              </a:rPr>
              <a:t> </a:t>
            </a:r>
            <a:r>
              <a:rPr lang="ro-RO" sz="2200" b="1" baseline="30000" dirty="0" err="1">
                <a:latin typeface="Calibri"/>
                <a:ea typeface="+mn-lt"/>
                <a:cs typeface="+mn-lt"/>
              </a:rPr>
              <a:t>form</a:t>
            </a:r>
            <a:r>
              <a:rPr lang="ro-RO" sz="2200" b="1" baseline="30000" dirty="0">
                <a:latin typeface="Calibri"/>
                <a:ea typeface="+mn-lt"/>
                <a:cs typeface="+mn-lt"/>
              </a:rPr>
              <a:t> in a special </a:t>
            </a:r>
            <a:r>
              <a:rPr lang="ro-RO" sz="2200" b="1" baseline="30000" dirty="0" err="1">
                <a:latin typeface="Calibri"/>
                <a:ea typeface="+mn-lt"/>
                <a:cs typeface="+mn-lt"/>
              </a:rPr>
              <a:t>finger</a:t>
            </a:r>
            <a:r>
              <a:rPr lang="ro-RO" sz="2200" b="1" baseline="30000" dirty="0">
                <a:latin typeface="Calibri"/>
                <a:ea typeface="+mn-lt"/>
                <a:cs typeface="+mn-lt"/>
              </a:rPr>
              <a:t> </a:t>
            </a:r>
            <a:r>
              <a:rPr lang="ro-RO" sz="2200" b="1" baseline="30000" dirty="0" err="1">
                <a:latin typeface="Calibri"/>
                <a:ea typeface="+mn-lt"/>
                <a:cs typeface="+mn-lt"/>
              </a:rPr>
              <a:t>technique</a:t>
            </a:r>
            <a:r>
              <a:rPr lang="ro-RO" sz="2200" b="1" baseline="30000" dirty="0">
                <a:latin typeface="Calibri"/>
                <a:ea typeface="+mn-lt"/>
                <a:cs typeface="+mn-lt"/>
              </a:rPr>
              <a:t> </a:t>
            </a:r>
            <a:r>
              <a:rPr lang="ro-RO" sz="2200" b="1" baseline="30000" dirty="0" err="1">
                <a:latin typeface="Calibri"/>
                <a:ea typeface="+mn-lt"/>
                <a:cs typeface="+mn-lt"/>
              </a:rPr>
              <a:t>requiring</a:t>
            </a:r>
            <a:r>
              <a:rPr lang="ro-RO" sz="2200" b="1" baseline="30000" dirty="0">
                <a:latin typeface="Calibri"/>
                <a:ea typeface="+mn-lt"/>
                <a:cs typeface="+mn-lt"/>
              </a:rPr>
              <a:t> </a:t>
            </a:r>
            <a:r>
              <a:rPr lang="ro-RO" sz="2200" b="1" baseline="30000" dirty="0" err="1">
                <a:latin typeface="Calibri"/>
                <a:ea typeface="+mn-lt"/>
                <a:cs typeface="+mn-lt"/>
              </a:rPr>
              <a:t>concentration</a:t>
            </a:r>
            <a:r>
              <a:rPr lang="ro-RO" sz="2200" b="1" baseline="30000" dirty="0">
                <a:latin typeface="Calibri"/>
                <a:ea typeface="+mn-lt"/>
                <a:cs typeface="+mn-lt"/>
              </a:rPr>
              <a:t>, </a:t>
            </a:r>
            <a:r>
              <a:rPr lang="ro-RO" sz="2200" b="1" baseline="30000" dirty="0" err="1">
                <a:latin typeface="Calibri"/>
                <a:ea typeface="+mn-lt"/>
                <a:cs typeface="+mn-lt"/>
              </a:rPr>
              <a:t>strength</a:t>
            </a:r>
            <a:r>
              <a:rPr lang="ro-RO" sz="2200" b="1" baseline="30000" dirty="0">
                <a:latin typeface="Calibri"/>
                <a:ea typeface="+mn-lt"/>
                <a:cs typeface="+mn-lt"/>
              </a:rPr>
              <a:t> </a:t>
            </a:r>
            <a:r>
              <a:rPr lang="ro-RO" sz="2200" b="1" baseline="30000" dirty="0" err="1">
                <a:latin typeface="Calibri"/>
                <a:ea typeface="+mn-lt"/>
                <a:cs typeface="+mn-lt"/>
              </a:rPr>
              <a:t>and</a:t>
            </a:r>
            <a:r>
              <a:rPr lang="ro-RO" sz="2200" b="1" baseline="30000" dirty="0">
                <a:latin typeface="Calibri"/>
                <a:ea typeface="+mn-lt"/>
                <a:cs typeface="+mn-lt"/>
              </a:rPr>
              <a:t> </a:t>
            </a:r>
            <a:r>
              <a:rPr lang="ro-RO" sz="2200" b="1" baseline="30000" dirty="0" err="1">
                <a:latin typeface="Calibri"/>
                <a:ea typeface="+mn-lt"/>
                <a:cs typeface="+mn-lt"/>
              </a:rPr>
              <a:t>agility</a:t>
            </a:r>
            <a:r>
              <a:rPr lang="ro-RO" sz="2200" b="1" baseline="30000" dirty="0">
                <a:latin typeface="Calibri"/>
                <a:ea typeface="+mn-lt"/>
                <a:cs typeface="+mn-lt"/>
              </a:rPr>
              <a:t>. </a:t>
            </a:r>
            <a:r>
              <a:rPr lang="ro-RO" sz="2200" b="1" baseline="30000" dirty="0" err="1">
                <a:latin typeface="Calibri"/>
                <a:ea typeface="+mn-lt"/>
                <a:cs typeface="+mn-lt"/>
              </a:rPr>
              <a:t>Each</a:t>
            </a:r>
            <a:r>
              <a:rPr lang="ro-RO" sz="2200" b="1" baseline="30000" dirty="0">
                <a:latin typeface="Calibri"/>
                <a:ea typeface="+mn-lt"/>
                <a:cs typeface="+mn-lt"/>
              </a:rPr>
              <a:t> </a:t>
            </a:r>
            <a:r>
              <a:rPr lang="ro-RO" sz="2200" b="1" baseline="30000" dirty="0" err="1">
                <a:latin typeface="Calibri"/>
                <a:ea typeface="+mn-lt"/>
                <a:cs typeface="+mn-lt"/>
              </a:rPr>
              <a:t>potter</a:t>
            </a:r>
            <a:r>
              <a:rPr lang="ro-RO" sz="2200" b="1" baseline="30000" dirty="0">
                <a:latin typeface="Calibri"/>
                <a:ea typeface="+mn-lt"/>
                <a:cs typeface="+mn-lt"/>
              </a:rPr>
              <a:t> </a:t>
            </a:r>
            <a:r>
              <a:rPr lang="ro-RO" sz="2200" b="1" baseline="30000" dirty="0" err="1">
                <a:latin typeface="Calibri"/>
                <a:ea typeface="+mn-lt"/>
                <a:cs typeface="+mn-lt"/>
              </a:rPr>
              <a:t>has</a:t>
            </a:r>
            <a:r>
              <a:rPr lang="ro-RO" sz="2200" b="1" baseline="30000" dirty="0">
                <a:latin typeface="Calibri"/>
                <a:ea typeface="+mn-lt"/>
                <a:cs typeface="+mn-lt"/>
              </a:rPr>
              <a:t> </a:t>
            </a:r>
            <a:r>
              <a:rPr lang="ro-RO" sz="2200" b="1" baseline="30000" dirty="0" err="1">
                <a:latin typeface="Calibri"/>
                <a:ea typeface="+mn-lt"/>
                <a:cs typeface="+mn-lt"/>
              </a:rPr>
              <a:t>his</a:t>
            </a:r>
            <a:r>
              <a:rPr lang="ro-RO" sz="2200" b="1" baseline="30000" dirty="0">
                <a:latin typeface="Calibri"/>
                <a:ea typeface="+mn-lt"/>
                <a:cs typeface="+mn-lt"/>
              </a:rPr>
              <a:t> </a:t>
            </a:r>
            <a:r>
              <a:rPr lang="ro-RO" sz="2200" b="1" baseline="30000" dirty="0" err="1">
                <a:latin typeface="Calibri"/>
                <a:ea typeface="+mn-lt"/>
                <a:cs typeface="+mn-lt"/>
              </a:rPr>
              <a:t>own</a:t>
            </a:r>
            <a:r>
              <a:rPr lang="ro-RO" sz="2200" b="1" baseline="30000" dirty="0">
                <a:latin typeface="Calibri"/>
                <a:ea typeface="+mn-lt"/>
                <a:cs typeface="+mn-lt"/>
              </a:rPr>
              <a:t> </a:t>
            </a:r>
            <a:r>
              <a:rPr lang="ro-RO" sz="2200" b="1" baseline="30000" dirty="0" err="1">
                <a:latin typeface="Calibri"/>
                <a:ea typeface="+mn-lt"/>
                <a:cs typeface="+mn-lt"/>
              </a:rPr>
              <a:t>technique</a:t>
            </a:r>
            <a:r>
              <a:rPr lang="ro-RO" sz="2200" b="1" baseline="30000" dirty="0">
                <a:latin typeface="Calibri"/>
                <a:ea typeface="+mn-lt"/>
                <a:cs typeface="+mn-lt"/>
              </a:rPr>
              <a:t> of </a:t>
            </a:r>
            <a:r>
              <a:rPr lang="ro-RO" sz="2200" b="1" baseline="30000" dirty="0" err="1">
                <a:latin typeface="Calibri"/>
                <a:ea typeface="+mn-lt"/>
                <a:cs typeface="+mn-lt"/>
              </a:rPr>
              <a:t>shaping</a:t>
            </a:r>
            <a:r>
              <a:rPr lang="ro-RO" sz="2200" b="1" baseline="30000" dirty="0">
                <a:latin typeface="Calibri"/>
                <a:ea typeface="+mn-lt"/>
                <a:cs typeface="+mn-lt"/>
              </a:rPr>
              <a:t>, but </a:t>
            </a:r>
            <a:r>
              <a:rPr lang="ro-RO" sz="2200" b="1" baseline="30000" dirty="0" err="1">
                <a:latin typeface="Calibri"/>
                <a:ea typeface="+mn-lt"/>
                <a:cs typeface="+mn-lt"/>
              </a:rPr>
              <a:t>each</a:t>
            </a:r>
            <a:r>
              <a:rPr lang="ro-RO" sz="2200" b="1" baseline="30000" dirty="0">
                <a:latin typeface="Calibri"/>
                <a:ea typeface="+mn-lt"/>
                <a:cs typeface="+mn-lt"/>
              </a:rPr>
              <a:t> </a:t>
            </a:r>
            <a:r>
              <a:rPr lang="ro-RO" sz="2200" b="1" baseline="30000" dirty="0" err="1">
                <a:latin typeface="Calibri"/>
                <a:ea typeface="+mn-lt"/>
                <a:cs typeface="+mn-lt"/>
              </a:rPr>
              <a:t>respects</a:t>
            </a:r>
            <a:r>
              <a:rPr lang="ro-RO" sz="2200" b="1" baseline="30000" dirty="0">
                <a:latin typeface="Calibri"/>
                <a:ea typeface="+mn-lt"/>
                <a:cs typeface="+mn-lt"/>
              </a:rPr>
              <a:t> </a:t>
            </a:r>
            <a:r>
              <a:rPr lang="ro-RO" sz="2200" b="1" baseline="30000" dirty="0" err="1">
                <a:latin typeface="Calibri"/>
                <a:ea typeface="+mn-lt"/>
                <a:cs typeface="+mn-lt"/>
              </a:rPr>
              <a:t>the</a:t>
            </a:r>
            <a:r>
              <a:rPr lang="ro-RO" sz="2200" b="1" baseline="30000" dirty="0">
                <a:latin typeface="Calibri"/>
                <a:ea typeface="+mn-lt"/>
                <a:cs typeface="+mn-lt"/>
              </a:rPr>
              <a:t> </a:t>
            </a:r>
            <a:r>
              <a:rPr lang="ro-RO" sz="2200" b="1" baseline="30000" dirty="0" err="1">
                <a:latin typeface="Calibri"/>
                <a:ea typeface="+mn-lt"/>
                <a:cs typeface="+mn-lt"/>
              </a:rPr>
              <a:t>sequence</a:t>
            </a:r>
            <a:r>
              <a:rPr lang="ro-RO" sz="2200" b="1" baseline="30000" dirty="0">
                <a:latin typeface="Calibri"/>
                <a:ea typeface="+mn-lt"/>
                <a:cs typeface="+mn-lt"/>
              </a:rPr>
              <a:t> of </a:t>
            </a:r>
            <a:r>
              <a:rPr lang="ro-RO" sz="2200" b="1" baseline="30000" dirty="0" err="1">
                <a:latin typeface="Calibri"/>
                <a:ea typeface="+mn-lt"/>
                <a:cs typeface="+mn-lt"/>
              </a:rPr>
              <a:t>the</a:t>
            </a:r>
            <a:r>
              <a:rPr lang="ro-RO" sz="2200" b="1" baseline="30000" dirty="0">
                <a:latin typeface="Calibri"/>
                <a:ea typeface="+mn-lt"/>
                <a:cs typeface="+mn-lt"/>
              </a:rPr>
              <a:t> </a:t>
            </a:r>
            <a:r>
              <a:rPr lang="ro-RO" sz="2200" b="1" baseline="30000" dirty="0" err="1">
                <a:latin typeface="Calibri"/>
                <a:ea typeface="+mn-lt"/>
                <a:cs typeface="+mn-lt"/>
              </a:rPr>
              <a:t>process</a:t>
            </a:r>
            <a:r>
              <a:rPr lang="ro-RO" sz="2200" b="1" baseline="30000" dirty="0">
                <a:latin typeface="Calibri"/>
                <a:ea typeface="+mn-lt"/>
                <a:cs typeface="+mn-lt"/>
              </a:rPr>
              <a:t>. The </a:t>
            </a:r>
            <a:r>
              <a:rPr lang="ro-RO" sz="2200" b="1" baseline="30000" dirty="0" err="1">
                <a:latin typeface="Calibri"/>
                <a:ea typeface="+mn-lt"/>
                <a:cs typeface="+mn-lt"/>
              </a:rPr>
              <a:t>women</a:t>
            </a:r>
            <a:r>
              <a:rPr lang="ro-RO" sz="2200" b="1" baseline="30000" dirty="0">
                <a:latin typeface="Calibri"/>
                <a:ea typeface="+mn-lt"/>
                <a:cs typeface="+mn-lt"/>
              </a:rPr>
              <a:t> decorate </a:t>
            </a:r>
            <a:r>
              <a:rPr lang="ro-RO" sz="2200" b="1" baseline="30000" dirty="0" err="1">
                <a:latin typeface="Calibri"/>
                <a:ea typeface="+mn-lt"/>
                <a:cs typeface="+mn-lt"/>
              </a:rPr>
              <a:t>the</a:t>
            </a:r>
            <a:r>
              <a:rPr lang="ro-RO" sz="2200" b="1" baseline="30000" dirty="0">
                <a:latin typeface="Calibri"/>
                <a:ea typeface="+mn-lt"/>
                <a:cs typeface="+mn-lt"/>
              </a:rPr>
              <a:t> </a:t>
            </a:r>
            <a:r>
              <a:rPr lang="ro-RO" sz="2200" b="1" baseline="30000" dirty="0" err="1">
                <a:latin typeface="Calibri"/>
                <a:ea typeface="+mn-lt"/>
                <a:cs typeface="+mn-lt"/>
              </a:rPr>
              <a:t>shaped</a:t>
            </a:r>
            <a:r>
              <a:rPr lang="ro-RO" sz="2200" b="1" baseline="30000" dirty="0">
                <a:latin typeface="Calibri"/>
                <a:ea typeface="+mn-lt"/>
                <a:cs typeface="+mn-lt"/>
              </a:rPr>
              <a:t> </a:t>
            </a:r>
            <a:r>
              <a:rPr lang="ro-RO" sz="2200" b="1" baseline="30000" dirty="0" err="1">
                <a:latin typeface="Calibri"/>
                <a:ea typeface="+mn-lt"/>
                <a:cs typeface="+mn-lt"/>
              </a:rPr>
              <a:t>ceramics</a:t>
            </a:r>
            <a:r>
              <a:rPr lang="ro-RO" sz="2200" b="1" baseline="30000" dirty="0">
                <a:latin typeface="Calibri"/>
                <a:ea typeface="+mn-lt"/>
                <a:cs typeface="+mn-lt"/>
              </a:rPr>
              <a:t> </a:t>
            </a:r>
            <a:r>
              <a:rPr lang="ro-RO" sz="2200" b="1" baseline="30000" dirty="0" err="1">
                <a:latin typeface="Calibri"/>
                <a:ea typeface="+mn-lt"/>
                <a:cs typeface="+mn-lt"/>
              </a:rPr>
              <a:t>before</a:t>
            </a:r>
            <a:r>
              <a:rPr lang="ro-RO" sz="2200" b="1" baseline="30000" dirty="0">
                <a:latin typeface="Calibri"/>
                <a:ea typeface="+mn-lt"/>
                <a:cs typeface="+mn-lt"/>
              </a:rPr>
              <a:t> </a:t>
            </a:r>
            <a:r>
              <a:rPr lang="ro-RO" sz="2200" b="1" baseline="30000" dirty="0" err="1">
                <a:latin typeface="Calibri"/>
                <a:ea typeface="+mn-lt"/>
                <a:cs typeface="+mn-lt"/>
              </a:rPr>
              <a:t>firing</a:t>
            </a:r>
            <a:r>
              <a:rPr lang="ro-RO" sz="2200" b="1" baseline="30000" dirty="0">
                <a:latin typeface="Calibri"/>
                <a:ea typeface="+mn-lt"/>
                <a:cs typeface="+mn-lt"/>
              </a:rPr>
              <a:t> </a:t>
            </a:r>
            <a:r>
              <a:rPr lang="ro-RO" sz="2200" b="1" baseline="30000" dirty="0" err="1">
                <a:latin typeface="Calibri"/>
                <a:ea typeface="+mn-lt"/>
                <a:cs typeface="+mn-lt"/>
              </a:rPr>
              <a:t>with</a:t>
            </a:r>
            <a:r>
              <a:rPr lang="ro-RO" sz="2200" b="1" baseline="30000" dirty="0">
                <a:latin typeface="Calibri"/>
                <a:ea typeface="+mn-lt"/>
                <a:cs typeface="+mn-lt"/>
              </a:rPr>
              <a:t> special </a:t>
            </a:r>
            <a:r>
              <a:rPr lang="ro-RO" sz="2200" b="1" baseline="30000" dirty="0" err="1">
                <a:latin typeface="Calibri"/>
                <a:ea typeface="+mn-lt"/>
                <a:cs typeface="+mn-lt"/>
              </a:rPr>
              <a:t>techniques</a:t>
            </a:r>
            <a:r>
              <a:rPr lang="ro-RO" sz="2200" b="1" baseline="30000" dirty="0">
                <a:latin typeface="Calibri"/>
                <a:ea typeface="+mn-lt"/>
                <a:cs typeface="+mn-lt"/>
              </a:rPr>
              <a:t> </a:t>
            </a:r>
            <a:r>
              <a:rPr lang="ro-RO" sz="2200" b="1" baseline="30000" dirty="0" err="1">
                <a:latin typeface="Calibri"/>
                <a:ea typeface="+mn-lt"/>
                <a:cs typeface="+mn-lt"/>
              </a:rPr>
              <a:t>and</a:t>
            </a:r>
            <a:r>
              <a:rPr lang="ro-RO" sz="2200" b="1" baseline="30000" dirty="0">
                <a:latin typeface="Calibri"/>
                <a:ea typeface="+mn-lt"/>
                <a:cs typeface="+mn-lt"/>
              </a:rPr>
              <a:t> </a:t>
            </a:r>
            <a:r>
              <a:rPr lang="ro-RO" sz="2200" b="1" baseline="30000" dirty="0" err="1">
                <a:latin typeface="Calibri"/>
                <a:ea typeface="+mn-lt"/>
                <a:cs typeface="+mn-lt"/>
              </a:rPr>
              <a:t>tools</a:t>
            </a:r>
            <a:r>
              <a:rPr lang="ro-RO" sz="2200" b="1" baseline="30000" dirty="0">
                <a:latin typeface="Calibri"/>
                <a:ea typeface="+mn-lt"/>
                <a:cs typeface="+mn-lt"/>
              </a:rPr>
              <a:t> in </a:t>
            </a:r>
            <a:r>
              <a:rPr lang="ro-RO" sz="2200" b="1" baseline="30000" dirty="0" err="1">
                <a:latin typeface="Calibri"/>
                <a:ea typeface="+mn-lt"/>
                <a:cs typeface="+mn-lt"/>
              </a:rPr>
              <a:t>order</a:t>
            </a:r>
            <a:r>
              <a:rPr lang="ro-RO" sz="2200" b="1" baseline="30000" dirty="0">
                <a:latin typeface="Calibri"/>
                <a:ea typeface="+mn-lt"/>
                <a:cs typeface="+mn-lt"/>
              </a:rPr>
              <a:t> </a:t>
            </a:r>
            <a:r>
              <a:rPr lang="ro-RO" sz="2200" b="1" baseline="30000" dirty="0" err="1">
                <a:latin typeface="Calibri"/>
                <a:ea typeface="+mn-lt"/>
                <a:cs typeface="+mn-lt"/>
              </a:rPr>
              <a:t>to</a:t>
            </a:r>
            <a:r>
              <a:rPr lang="ro-RO" sz="2200" b="1" baseline="30000" dirty="0">
                <a:latin typeface="Calibri"/>
                <a:ea typeface="+mn-lt"/>
                <a:cs typeface="+mn-lt"/>
              </a:rPr>
              <a:t> </a:t>
            </a:r>
            <a:r>
              <a:rPr lang="ro-RO" sz="2200" b="1" baseline="30000" dirty="0" err="1">
                <a:latin typeface="Calibri"/>
                <a:ea typeface="+mn-lt"/>
                <a:cs typeface="+mn-lt"/>
              </a:rPr>
              <a:t>draw</a:t>
            </a:r>
            <a:r>
              <a:rPr lang="ro-RO" sz="2200" b="1" baseline="30000" dirty="0">
                <a:latin typeface="Calibri"/>
                <a:ea typeface="+mn-lt"/>
                <a:cs typeface="+mn-lt"/>
              </a:rPr>
              <a:t> </a:t>
            </a:r>
            <a:r>
              <a:rPr lang="ro-RO" sz="2200" b="1" baseline="30000" dirty="0" err="1">
                <a:latin typeface="Calibri"/>
                <a:ea typeface="+mn-lt"/>
                <a:cs typeface="+mn-lt"/>
              </a:rPr>
              <a:t>traditional</a:t>
            </a:r>
            <a:r>
              <a:rPr lang="ro-RO" sz="2200" b="1" baseline="30000" dirty="0">
                <a:latin typeface="Calibri"/>
                <a:ea typeface="+mn-lt"/>
                <a:cs typeface="+mn-lt"/>
              </a:rPr>
              <a:t> </a:t>
            </a:r>
            <a:r>
              <a:rPr lang="ro-RO" sz="2200" b="1" baseline="30000" dirty="0" err="1">
                <a:latin typeface="Calibri"/>
                <a:ea typeface="+mn-lt"/>
                <a:cs typeface="+mn-lt"/>
              </a:rPr>
              <a:t>motifs</a:t>
            </a:r>
            <a:r>
              <a:rPr lang="ro-RO" sz="2200" b="1" baseline="30000" dirty="0">
                <a:latin typeface="Calibri"/>
                <a:ea typeface="+mn-lt"/>
                <a:cs typeface="+mn-lt"/>
              </a:rPr>
              <a:t>. </a:t>
            </a:r>
            <a:r>
              <a:rPr lang="ro-RO" sz="2200" b="1" baseline="30000" dirty="0" err="1">
                <a:latin typeface="Calibri"/>
                <a:ea typeface="+mn-lt"/>
                <a:cs typeface="+mn-lt"/>
              </a:rPr>
              <a:t>Their</a:t>
            </a:r>
            <a:r>
              <a:rPr lang="ro-RO" sz="2200" b="1" baseline="30000" dirty="0">
                <a:latin typeface="Calibri"/>
                <a:ea typeface="+mn-lt"/>
                <a:cs typeface="+mn-lt"/>
              </a:rPr>
              <a:t> </a:t>
            </a:r>
            <a:r>
              <a:rPr lang="ro-RO" sz="2200" b="1" baseline="30000" dirty="0" err="1">
                <a:latin typeface="Calibri"/>
                <a:ea typeface="+mn-lt"/>
                <a:cs typeface="+mn-lt"/>
              </a:rPr>
              <a:t>skills</a:t>
            </a:r>
            <a:r>
              <a:rPr lang="ro-RO" sz="2200" b="1" baseline="30000" dirty="0">
                <a:latin typeface="Calibri"/>
                <a:ea typeface="+mn-lt"/>
                <a:cs typeface="+mn-lt"/>
              </a:rPr>
              <a:t> in </a:t>
            </a:r>
            <a:r>
              <a:rPr lang="ro-RO" sz="2200" b="1" baseline="30000" dirty="0" err="1">
                <a:latin typeface="Calibri"/>
                <a:ea typeface="+mn-lt"/>
                <a:cs typeface="+mn-lt"/>
              </a:rPr>
              <a:t>combining</a:t>
            </a:r>
            <a:r>
              <a:rPr lang="ro-RO" sz="2200" b="1" baseline="30000" dirty="0">
                <a:latin typeface="Calibri"/>
                <a:ea typeface="+mn-lt"/>
                <a:cs typeface="+mn-lt"/>
              </a:rPr>
              <a:t> </a:t>
            </a:r>
            <a:r>
              <a:rPr lang="ro-RO" sz="2200" b="1" baseline="30000" dirty="0" err="1">
                <a:latin typeface="Calibri"/>
                <a:ea typeface="+mn-lt"/>
                <a:cs typeface="+mn-lt"/>
              </a:rPr>
              <a:t>decoration</a:t>
            </a:r>
            <a:r>
              <a:rPr lang="ro-RO" sz="2200" b="1" baseline="30000" dirty="0">
                <a:latin typeface="Calibri"/>
                <a:ea typeface="+mn-lt"/>
                <a:cs typeface="+mn-lt"/>
              </a:rPr>
              <a:t> </a:t>
            </a:r>
            <a:r>
              <a:rPr lang="ro-RO" sz="2200" b="1" baseline="30000" dirty="0" err="1">
                <a:latin typeface="Calibri"/>
                <a:ea typeface="+mn-lt"/>
                <a:cs typeface="+mn-lt"/>
              </a:rPr>
              <a:t>and</a:t>
            </a:r>
            <a:r>
              <a:rPr lang="ro-RO" sz="2200" b="1" baseline="30000" dirty="0">
                <a:latin typeface="Calibri"/>
                <a:ea typeface="+mn-lt"/>
                <a:cs typeface="+mn-lt"/>
              </a:rPr>
              <a:t> color </a:t>
            </a:r>
            <a:r>
              <a:rPr lang="ro-RO" sz="2200" b="1" baseline="30000" dirty="0" err="1">
                <a:latin typeface="Calibri"/>
                <a:ea typeface="+mn-lt"/>
                <a:cs typeface="+mn-lt"/>
              </a:rPr>
              <a:t>determines</a:t>
            </a:r>
            <a:r>
              <a:rPr lang="ro-RO" sz="2200" b="1" baseline="30000" dirty="0">
                <a:latin typeface="Calibri"/>
                <a:ea typeface="+mn-lt"/>
                <a:cs typeface="+mn-lt"/>
              </a:rPr>
              <a:t> </a:t>
            </a:r>
            <a:r>
              <a:rPr lang="ro-RO" sz="2200" b="1" baseline="30000" dirty="0" err="1">
                <a:latin typeface="Calibri"/>
                <a:ea typeface="+mn-lt"/>
                <a:cs typeface="+mn-lt"/>
              </a:rPr>
              <a:t>the</a:t>
            </a:r>
            <a:r>
              <a:rPr lang="ro-RO" sz="2200" b="1" baseline="30000" dirty="0">
                <a:latin typeface="Calibri"/>
                <a:ea typeface="+mn-lt"/>
                <a:cs typeface="+mn-lt"/>
              </a:rPr>
              <a:t> </a:t>
            </a:r>
            <a:r>
              <a:rPr lang="ro-RO" sz="2200" b="1" baseline="30000" dirty="0" err="1">
                <a:latin typeface="Calibri"/>
                <a:ea typeface="+mn-lt"/>
                <a:cs typeface="+mn-lt"/>
              </a:rPr>
              <a:t>personality</a:t>
            </a:r>
            <a:r>
              <a:rPr lang="ro-RO" sz="2200" b="1" baseline="30000" dirty="0">
                <a:latin typeface="Calibri"/>
                <a:ea typeface="+mn-lt"/>
                <a:cs typeface="+mn-lt"/>
              </a:rPr>
              <a:t> </a:t>
            </a:r>
            <a:r>
              <a:rPr lang="ro-RO" sz="2200" b="1" baseline="30000" dirty="0" err="1">
                <a:latin typeface="Calibri"/>
                <a:ea typeface="+mn-lt"/>
                <a:cs typeface="+mn-lt"/>
              </a:rPr>
              <a:t>and</a:t>
            </a:r>
            <a:r>
              <a:rPr lang="ro-RO" sz="2200" b="1" baseline="30000" dirty="0">
                <a:latin typeface="Calibri"/>
                <a:ea typeface="+mn-lt"/>
                <a:cs typeface="+mn-lt"/>
              </a:rPr>
              <a:t> </a:t>
            </a:r>
            <a:r>
              <a:rPr lang="ro-RO" sz="2200" b="1" baseline="30000" dirty="0" err="1">
                <a:latin typeface="Calibri"/>
                <a:ea typeface="+mn-lt"/>
                <a:cs typeface="+mn-lt"/>
              </a:rPr>
              <a:t>uniqueness</a:t>
            </a:r>
            <a:r>
              <a:rPr lang="ro-RO" sz="2200" b="1" baseline="30000" dirty="0">
                <a:latin typeface="Calibri"/>
                <a:ea typeface="+mn-lt"/>
                <a:cs typeface="+mn-lt"/>
              </a:rPr>
              <a:t> of </a:t>
            </a:r>
            <a:r>
              <a:rPr lang="ro-RO" sz="2200" b="1" baseline="30000" dirty="0" err="1">
                <a:latin typeface="Calibri"/>
                <a:ea typeface="+mn-lt"/>
                <a:cs typeface="+mn-lt"/>
              </a:rPr>
              <a:t>these</a:t>
            </a:r>
            <a:r>
              <a:rPr lang="ro-RO" sz="2200" b="1" baseline="30000" dirty="0">
                <a:latin typeface="Calibri"/>
                <a:ea typeface="+mn-lt"/>
                <a:cs typeface="+mn-lt"/>
              </a:rPr>
              <a:t> </a:t>
            </a:r>
            <a:r>
              <a:rPr lang="ro-RO" sz="2200" b="1" baseline="30000" dirty="0" err="1">
                <a:latin typeface="Calibri"/>
                <a:ea typeface="+mn-lt"/>
                <a:cs typeface="+mn-lt"/>
              </a:rPr>
              <a:t>pieces</a:t>
            </a:r>
            <a:r>
              <a:rPr lang="ro-RO" sz="2200" b="1" baseline="30000" dirty="0">
                <a:latin typeface="Calibri"/>
                <a:ea typeface="+mn-lt"/>
                <a:cs typeface="+mn-lt"/>
              </a:rPr>
              <a:t>. </a:t>
            </a:r>
            <a:r>
              <a:rPr lang="ro-RO" sz="2200" b="1" baseline="30000" dirty="0" err="1">
                <a:latin typeface="Calibri"/>
                <a:ea typeface="+mn-lt"/>
                <a:cs typeface="+mn-lt"/>
              </a:rPr>
              <a:t>Colors</a:t>
            </a:r>
            <a:r>
              <a:rPr lang="ro-RO" sz="2200" b="1" baseline="30000" dirty="0">
                <a:latin typeface="Calibri"/>
                <a:ea typeface="+mn-lt"/>
                <a:cs typeface="+mn-lt"/>
              </a:rPr>
              <a:t> are </a:t>
            </a:r>
            <a:r>
              <a:rPr lang="ro-RO" sz="2200" b="1" baseline="30000" dirty="0" err="1">
                <a:latin typeface="Calibri"/>
                <a:ea typeface="+mn-lt"/>
                <a:cs typeface="+mn-lt"/>
              </a:rPr>
              <a:t>bright</a:t>
            </a:r>
            <a:r>
              <a:rPr lang="ro-RO" sz="2200" b="1" baseline="30000" dirty="0">
                <a:latin typeface="Calibri"/>
                <a:ea typeface="+mn-lt"/>
                <a:cs typeface="+mn-lt"/>
              </a:rPr>
              <a:t> </a:t>
            </a:r>
            <a:r>
              <a:rPr lang="ro-RO" sz="2200" b="1" baseline="30000" dirty="0" err="1">
                <a:latin typeface="Calibri"/>
                <a:ea typeface="+mn-lt"/>
                <a:cs typeface="+mn-lt"/>
              </a:rPr>
              <a:t>shades</a:t>
            </a:r>
            <a:r>
              <a:rPr lang="ro-RO" sz="2200" b="1" baseline="30000" dirty="0">
                <a:latin typeface="Calibri"/>
                <a:ea typeface="+mn-lt"/>
                <a:cs typeface="+mn-lt"/>
              </a:rPr>
              <a:t> of </a:t>
            </a:r>
            <a:r>
              <a:rPr lang="ro-RO" sz="2200" b="1" baseline="30000" dirty="0" err="1">
                <a:latin typeface="Calibri"/>
                <a:ea typeface="+mn-lt"/>
                <a:cs typeface="+mn-lt"/>
              </a:rPr>
              <a:t>brown</a:t>
            </a:r>
            <a:r>
              <a:rPr lang="ro-RO" sz="2200" b="1" baseline="30000" dirty="0">
                <a:latin typeface="Calibri"/>
                <a:ea typeface="+mn-lt"/>
                <a:cs typeface="+mn-lt"/>
              </a:rPr>
              <a:t>, </a:t>
            </a:r>
            <a:r>
              <a:rPr lang="ro-RO" sz="2200" b="1" baseline="30000" dirty="0" err="1">
                <a:latin typeface="Calibri"/>
                <a:ea typeface="+mn-lt"/>
                <a:cs typeface="+mn-lt"/>
              </a:rPr>
              <a:t>red</a:t>
            </a:r>
            <a:r>
              <a:rPr lang="ro-RO" sz="2200" b="1" baseline="30000" dirty="0">
                <a:latin typeface="Calibri"/>
                <a:ea typeface="+mn-lt"/>
                <a:cs typeface="+mn-lt"/>
              </a:rPr>
              <a:t>, </a:t>
            </a:r>
            <a:r>
              <a:rPr lang="ro-RO" sz="2200" b="1" baseline="30000" dirty="0" err="1">
                <a:latin typeface="Calibri"/>
                <a:ea typeface="+mn-lt"/>
                <a:cs typeface="+mn-lt"/>
              </a:rPr>
              <a:t>green</a:t>
            </a:r>
            <a:r>
              <a:rPr lang="ro-RO" sz="2200" b="1" baseline="30000" dirty="0">
                <a:latin typeface="Calibri"/>
                <a:ea typeface="+mn-lt"/>
                <a:cs typeface="+mn-lt"/>
              </a:rPr>
              <a:t>, </a:t>
            </a:r>
            <a:r>
              <a:rPr lang="ro-RO" sz="2200" b="1" baseline="30000" dirty="0" err="1">
                <a:latin typeface="Calibri"/>
                <a:ea typeface="+mn-lt"/>
                <a:cs typeface="+mn-lt"/>
              </a:rPr>
              <a:t>blue</a:t>
            </a:r>
            <a:r>
              <a:rPr lang="ro-RO" sz="2200" b="1" baseline="30000" dirty="0">
                <a:latin typeface="Calibri"/>
                <a:ea typeface="+mn-lt"/>
                <a:cs typeface="+mn-lt"/>
              </a:rPr>
              <a:t> </a:t>
            </a:r>
            <a:r>
              <a:rPr lang="ro-RO" sz="2200" b="1" baseline="30000" dirty="0" err="1">
                <a:latin typeface="Calibri"/>
                <a:ea typeface="+mn-lt"/>
                <a:cs typeface="+mn-lt"/>
              </a:rPr>
              <a:t>and</a:t>
            </a:r>
            <a:r>
              <a:rPr lang="ro-RO" sz="2200" b="1" baseline="30000" dirty="0">
                <a:latin typeface="Calibri"/>
                <a:ea typeface="+mn-lt"/>
                <a:cs typeface="+mn-lt"/>
              </a:rPr>
              <a:t> </a:t>
            </a:r>
            <a:r>
              <a:rPr lang="ro-RO" sz="2200" b="1" baseline="30000" dirty="0" err="1">
                <a:latin typeface="Calibri"/>
                <a:ea typeface="+mn-lt"/>
                <a:cs typeface="+mn-lt"/>
              </a:rPr>
              <a:t>so</a:t>
            </a:r>
            <a:r>
              <a:rPr lang="ro-RO" sz="2200" b="1" baseline="30000" dirty="0">
                <a:latin typeface="Calibri"/>
                <a:ea typeface="+mn-lt"/>
                <a:cs typeface="+mn-lt"/>
              </a:rPr>
              <a:t> </a:t>
            </a:r>
            <a:r>
              <a:rPr lang="ro-RO" sz="2200" b="1" baseline="30000" dirty="0" err="1">
                <a:latin typeface="Calibri"/>
                <a:ea typeface="+mn-lt"/>
                <a:cs typeface="+mn-lt"/>
              </a:rPr>
              <a:t>called</a:t>
            </a:r>
            <a:r>
              <a:rPr lang="ro-RO" sz="2200" b="1" baseline="30000" dirty="0">
                <a:latin typeface="Calibri"/>
                <a:ea typeface="+mn-lt"/>
                <a:cs typeface="+mn-lt"/>
              </a:rPr>
              <a:t> "Horezu </a:t>
            </a:r>
            <a:r>
              <a:rPr lang="ro-RO" sz="2200" b="1" baseline="30000" dirty="0" err="1">
                <a:latin typeface="Calibri"/>
                <a:ea typeface="+mn-lt"/>
                <a:cs typeface="+mn-lt"/>
              </a:rPr>
              <a:t>ivory</a:t>
            </a:r>
            <a:r>
              <a:rPr lang="ro-RO" sz="2200" b="1" baseline="30000" dirty="0">
                <a:latin typeface="Calibri"/>
                <a:ea typeface="+mn-lt"/>
                <a:cs typeface="+mn-lt"/>
              </a:rPr>
              <a:t>". Horezu </a:t>
            </a:r>
            <a:r>
              <a:rPr lang="ro-RO" sz="2200" b="1" baseline="30000" dirty="0" err="1">
                <a:latin typeface="Calibri"/>
                <a:ea typeface="+mn-lt"/>
                <a:cs typeface="+mn-lt"/>
              </a:rPr>
              <a:t>potters</a:t>
            </a:r>
            <a:r>
              <a:rPr lang="ro-RO" sz="2200" b="1" baseline="30000" dirty="0">
                <a:latin typeface="Calibri"/>
                <a:ea typeface="+mn-lt"/>
                <a:cs typeface="+mn-lt"/>
              </a:rPr>
              <a:t> </a:t>
            </a:r>
            <a:r>
              <a:rPr lang="ro-RO" sz="2200" b="1" baseline="30000" dirty="0" err="1">
                <a:latin typeface="Calibri"/>
                <a:ea typeface="+mn-lt"/>
                <a:cs typeface="+mn-lt"/>
              </a:rPr>
              <a:t>use</a:t>
            </a:r>
            <a:r>
              <a:rPr lang="ro-RO" sz="2200" b="1" baseline="30000" dirty="0">
                <a:latin typeface="Calibri"/>
                <a:ea typeface="+mn-lt"/>
                <a:cs typeface="+mn-lt"/>
              </a:rPr>
              <a:t> </a:t>
            </a:r>
            <a:r>
              <a:rPr lang="ro-RO" sz="2200" b="1" baseline="30000" dirty="0" err="1">
                <a:latin typeface="Calibri"/>
                <a:ea typeface="+mn-lt"/>
                <a:cs typeface="+mn-lt"/>
              </a:rPr>
              <a:t>many</a:t>
            </a:r>
            <a:r>
              <a:rPr lang="ro-RO" sz="2200" b="1" baseline="30000" dirty="0">
                <a:latin typeface="Calibri"/>
                <a:ea typeface="+mn-lt"/>
                <a:cs typeface="+mn-lt"/>
              </a:rPr>
              <a:t> </a:t>
            </a:r>
            <a:r>
              <a:rPr lang="ro-RO" sz="2200" b="1" baseline="30000" dirty="0" err="1">
                <a:latin typeface="Calibri"/>
                <a:ea typeface="+mn-lt"/>
                <a:cs typeface="+mn-lt"/>
              </a:rPr>
              <a:t>traditional</a:t>
            </a:r>
            <a:r>
              <a:rPr lang="ro-RO" sz="2200" b="1" baseline="30000" dirty="0">
                <a:latin typeface="Calibri"/>
                <a:ea typeface="+mn-lt"/>
                <a:cs typeface="+mn-lt"/>
              </a:rPr>
              <a:t> </a:t>
            </a:r>
            <a:r>
              <a:rPr lang="ro-RO" sz="2200" b="1" baseline="30000" dirty="0" err="1">
                <a:latin typeface="Calibri"/>
                <a:ea typeface="+mn-lt"/>
                <a:cs typeface="+mn-lt"/>
              </a:rPr>
              <a:t>tools</a:t>
            </a:r>
            <a:r>
              <a:rPr lang="ro-RO" sz="2200" b="1" baseline="30000" dirty="0">
                <a:latin typeface="Calibri"/>
                <a:ea typeface="+mn-lt"/>
                <a:cs typeface="+mn-lt"/>
              </a:rPr>
              <a:t> </a:t>
            </a:r>
            <a:r>
              <a:rPr lang="ro-RO" sz="2200" b="1" baseline="30000" dirty="0" err="1">
                <a:latin typeface="Calibri"/>
                <a:ea typeface="+mn-lt"/>
                <a:cs typeface="+mn-lt"/>
              </a:rPr>
              <a:t>like</a:t>
            </a:r>
            <a:r>
              <a:rPr lang="ro-RO" sz="2200" b="1" baseline="30000" dirty="0">
                <a:latin typeface="Calibri"/>
                <a:ea typeface="+mn-lt"/>
                <a:cs typeface="+mn-lt"/>
              </a:rPr>
              <a:t> a mixer for </a:t>
            </a:r>
            <a:r>
              <a:rPr lang="ro-RO" sz="2200" b="1" baseline="30000" dirty="0" err="1">
                <a:latin typeface="Calibri"/>
                <a:ea typeface="+mn-lt"/>
                <a:cs typeface="+mn-lt"/>
              </a:rPr>
              <a:t>cleaning</a:t>
            </a:r>
            <a:r>
              <a:rPr lang="ro-RO" sz="2200" b="1" baseline="30000" dirty="0">
                <a:latin typeface="Calibri"/>
                <a:ea typeface="+mn-lt"/>
                <a:cs typeface="+mn-lt"/>
              </a:rPr>
              <a:t> </a:t>
            </a:r>
            <a:r>
              <a:rPr lang="ro-RO" sz="2200" b="1" baseline="30000" dirty="0" err="1">
                <a:latin typeface="Calibri"/>
                <a:ea typeface="+mn-lt"/>
                <a:cs typeface="+mn-lt"/>
              </a:rPr>
              <a:t>the</a:t>
            </a:r>
            <a:r>
              <a:rPr lang="ro-RO" sz="2200" b="1" baseline="30000" dirty="0">
                <a:latin typeface="Calibri"/>
                <a:ea typeface="+mn-lt"/>
                <a:cs typeface="+mn-lt"/>
              </a:rPr>
              <a:t> </a:t>
            </a:r>
            <a:r>
              <a:rPr lang="ro-RO" sz="2200" b="1" baseline="30000" dirty="0" err="1">
                <a:latin typeface="Calibri"/>
                <a:ea typeface="+mn-lt"/>
                <a:cs typeface="+mn-lt"/>
              </a:rPr>
              <a:t>earth</a:t>
            </a:r>
            <a:r>
              <a:rPr lang="ro-RO" sz="2200" b="1" baseline="30000" dirty="0">
                <a:latin typeface="Calibri"/>
                <a:ea typeface="+mn-lt"/>
                <a:cs typeface="+mn-lt"/>
              </a:rPr>
              <a:t>, a </a:t>
            </a:r>
            <a:r>
              <a:rPr lang="ro-RO" sz="2200" b="1" baseline="30000" dirty="0" err="1">
                <a:latin typeface="Calibri"/>
                <a:ea typeface="+mn-lt"/>
                <a:cs typeface="+mn-lt"/>
              </a:rPr>
              <a:t>pottery</a:t>
            </a:r>
            <a:r>
              <a:rPr lang="ro-RO" sz="2200" b="1" baseline="30000" dirty="0">
                <a:latin typeface="Calibri"/>
                <a:ea typeface="+mn-lt"/>
                <a:cs typeface="+mn-lt"/>
              </a:rPr>
              <a:t> </a:t>
            </a:r>
            <a:r>
              <a:rPr lang="ro-RO" sz="2200" b="1" baseline="30000" dirty="0" err="1">
                <a:latin typeface="Calibri"/>
                <a:ea typeface="+mn-lt"/>
                <a:cs typeface="+mn-lt"/>
              </a:rPr>
              <a:t>wheel</a:t>
            </a:r>
            <a:r>
              <a:rPr lang="ro-RO" sz="2200" b="1" baseline="30000" dirty="0">
                <a:latin typeface="Calibri"/>
                <a:ea typeface="+mn-lt"/>
                <a:cs typeface="+mn-lt"/>
              </a:rPr>
              <a:t> </a:t>
            </a:r>
            <a:r>
              <a:rPr lang="ro-RO" sz="2200" b="1" baseline="30000" dirty="0" err="1">
                <a:latin typeface="Calibri"/>
                <a:ea typeface="+mn-lt"/>
                <a:cs typeface="+mn-lt"/>
              </a:rPr>
              <a:t>and</a:t>
            </a:r>
            <a:r>
              <a:rPr lang="ro-RO" sz="2200" b="1" baseline="30000" dirty="0">
                <a:latin typeface="Calibri"/>
                <a:ea typeface="+mn-lt"/>
                <a:cs typeface="+mn-lt"/>
              </a:rPr>
              <a:t> </a:t>
            </a:r>
            <a:r>
              <a:rPr lang="ro-RO" sz="2200" b="1" baseline="30000" dirty="0" err="1">
                <a:latin typeface="Calibri"/>
                <a:ea typeface="+mn-lt"/>
                <a:cs typeface="+mn-lt"/>
              </a:rPr>
              <a:t>comb</a:t>
            </a:r>
            <a:r>
              <a:rPr lang="ro-RO" sz="2200" b="1" baseline="30000" dirty="0">
                <a:latin typeface="Calibri"/>
                <a:ea typeface="+mn-lt"/>
                <a:cs typeface="+mn-lt"/>
              </a:rPr>
              <a:t> for </a:t>
            </a:r>
            <a:r>
              <a:rPr lang="ro-RO" sz="2200" b="1" baseline="30000" dirty="0" err="1">
                <a:latin typeface="Calibri"/>
                <a:ea typeface="+mn-lt"/>
                <a:cs typeface="+mn-lt"/>
              </a:rPr>
              <a:t>shaping</a:t>
            </a:r>
            <a:r>
              <a:rPr lang="ro-RO" sz="2200" b="1" baseline="30000" dirty="0">
                <a:latin typeface="Calibri"/>
                <a:ea typeface="+mn-lt"/>
                <a:cs typeface="+mn-lt"/>
              </a:rPr>
              <a:t>, a </a:t>
            </a:r>
            <a:r>
              <a:rPr lang="ro-RO" sz="2200" b="1" baseline="30000" dirty="0" err="1">
                <a:latin typeface="Calibri"/>
                <a:ea typeface="+mn-lt"/>
                <a:cs typeface="+mn-lt"/>
              </a:rPr>
              <a:t>hollowed</a:t>
            </a:r>
            <a:r>
              <a:rPr lang="ro-RO" sz="2200" b="1" baseline="30000" dirty="0">
                <a:latin typeface="Calibri"/>
                <a:ea typeface="+mn-lt"/>
                <a:cs typeface="+mn-lt"/>
              </a:rPr>
              <a:t>-out </a:t>
            </a:r>
            <a:r>
              <a:rPr lang="ro-RO" sz="2200" b="1" baseline="30000" dirty="0" err="1">
                <a:latin typeface="Calibri"/>
                <a:ea typeface="+mn-lt"/>
                <a:cs typeface="+mn-lt"/>
              </a:rPr>
              <a:t>bull's</a:t>
            </a:r>
            <a:r>
              <a:rPr lang="ro-RO" sz="2200" b="1" baseline="30000" dirty="0">
                <a:latin typeface="Calibri"/>
                <a:ea typeface="+mn-lt"/>
                <a:cs typeface="+mn-lt"/>
              </a:rPr>
              <a:t> horn </a:t>
            </a:r>
            <a:r>
              <a:rPr lang="ro-RO" sz="2200" b="1" baseline="30000" dirty="0" err="1">
                <a:latin typeface="Calibri"/>
                <a:ea typeface="+mn-lt"/>
                <a:cs typeface="+mn-lt"/>
              </a:rPr>
              <a:t>and</a:t>
            </a:r>
            <a:r>
              <a:rPr lang="ro-RO" sz="2200" b="1" baseline="30000" dirty="0">
                <a:latin typeface="Calibri"/>
                <a:ea typeface="+mn-lt"/>
                <a:cs typeface="+mn-lt"/>
              </a:rPr>
              <a:t> a fine </a:t>
            </a:r>
            <a:r>
              <a:rPr lang="ro-RO" sz="2200" b="1" baseline="30000" dirty="0" err="1">
                <a:latin typeface="Calibri"/>
                <a:ea typeface="+mn-lt"/>
                <a:cs typeface="+mn-lt"/>
              </a:rPr>
              <a:t>wire-tipped</a:t>
            </a:r>
            <a:r>
              <a:rPr lang="ro-RO" sz="2200" b="1" baseline="30000" dirty="0">
                <a:latin typeface="Calibri"/>
                <a:ea typeface="+mn-lt"/>
                <a:cs typeface="+mn-lt"/>
              </a:rPr>
              <a:t> </a:t>
            </a:r>
            <a:r>
              <a:rPr lang="ro-RO" sz="2200" b="1" baseline="30000" dirty="0" err="1">
                <a:latin typeface="Calibri"/>
                <a:ea typeface="+mn-lt"/>
                <a:cs typeface="+mn-lt"/>
              </a:rPr>
              <a:t>stick</a:t>
            </a:r>
            <a:r>
              <a:rPr lang="ro-RO" sz="2200" b="1" baseline="30000" dirty="0">
                <a:latin typeface="Calibri"/>
                <a:ea typeface="+mn-lt"/>
                <a:cs typeface="+mn-lt"/>
              </a:rPr>
              <a:t> for </a:t>
            </a:r>
            <a:r>
              <a:rPr lang="ro-RO" sz="2200" b="1" baseline="30000" dirty="0" err="1">
                <a:latin typeface="Calibri"/>
                <a:ea typeface="+mn-lt"/>
                <a:cs typeface="+mn-lt"/>
              </a:rPr>
              <a:t>decoration</a:t>
            </a:r>
            <a:r>
              <a:rPr lang="ro-RO" sz="2200" b="1" baseline="30000" dirty="0">
                <a:latin typeface="Calibri"/>
                <a:ea typeface="+mn-lt"/>
                <a:cs typeface="+mn-lt"/>
              </a:rPr>
              <a:t>, </a:t>
            </a:r>
            <a:r>
              <a:rPr lang="ro-RO" sz="2200" b="1" baseline="30000" dirty="0" err="1">
                <a:latin typeface="Calibri"/>
                <a:ea typeface="+mn-lt"/>
                <a:cs typeface="+mn-lt"/>
              </a:rPr>
              <a:t>and</a:t>
            </a:r>
            <a:r>
              <a:rPr lang="ro-RO" sz="2200" b="1" baseline="30000" dirty="0">
                <a:latin typeface="Calibri"/>
                <a:ea typeface="+mn-lt"/>
                <a:cs typeface="+mn-lt"/>
              </a:rPr>
              <a:t> a </a:t>
            </a:r>
            <a:r>
              <a:rPr lang="ro-RO" sz="2200" b="1" baseline="30000" dirty="0" err="1">
                <a:latin typeface="Calibri"/>
                <a:ea typeface="+mn-lt"/>
                <a:cs typeface="+mn-lt"/>
              </a:rPr>
              <a:t>wood-burning</a:t>
            </a:r>
            <a:r>
              <a:rPr lang="ro-RO" sz="2200" b="1" baseline="30000" dirty="0">
                <a:latin typeface="Calibri"/>
                <a:ea typeface="+mn-lt"/>
                <a:cs typeface="+mn-lt"/>
              </a:rPr>
              <a:t> </a:t>
            </a:r>
            <a:r>
              <a:rPr lang="ro-RO" sz="2200" b="1" baseline="30000" dirty="0" err="1">
                <a:latin typeface="Calibri"/>
                <a:ea typeface="+mn-lt"/>
                <a:cs typeface="+mn-lt"/>
              </a:rPr>
              <a:t>stove</a:t>
            </a:r>
            <a:r>
              <a:rPr lang="ro-RO" sz="2200" b="1" baseline="30000" dirty="0">
                <a:latin typeface="Calibri"/>
                <a:ea typeface="+mn-lt"/>
                <a:cs typeface="+mn-lt"/>
              </a:rPr>
              <a:t> for </a:t>
            </a:r>
            <a:r>
              <a:rPr lang="ro-RO" sz="2200" b="1" baseline="30000" dirty="0" err="1">
                <a:latin typeface="Calibri"/>
                <a:ea typeface="+mn-lt"/>
                <a:cs typeface="+mn-lt"/>
              </a:rPr>
              <a:t>firing</a:t>
            </a:r>
            <a:r>
              <a:rPr lang="ro-RO" sz="2200" b="1" baseline="30000" dirty="0">
                <a:latin typeface="Calibri"/>
                <a:ea typeface="+mn-lt"/>
                <a:cs typeface="+mn-lt"/>
              </a:rPr>
              <a:t>.</a:t>
            </a:r>
            <a:endParaRPr lang="ro-RO" sz="2200" b="1">
              <a:latin typeface="Calibri"/>
              <a:cs typeface="Calibri"/>
            </a:endParaRPr>
          </a:p>
          <a:p>
            <a:pPr>
              <a:buNone/>
            </a:pPr>
            <a:r>
              <a:rPr lang="ro-RO" sz="2200" b="1" baseline="30000" err="1">
                <a:latin typeface="Calibri"/>
                <a:ea typeface="+mn-lt"/>
                <a:cs typeface="+mn-lt"/>
              </a:rPr>
              <a:t>This</a:t>
            </a:r>
            <a:r>
              <a:rPr lang="ro-RO" sz="2200" b="1" baseline="30000" dirty="0">
                <a:latin typeface="Calibri"/>
                <a:ea typeface="+mn-lt"/>
                <a:cs typeface="+mn-lt"/>
              </a:rPr>
              <a:t> </a:t>
            </a:r>
            <a:r>
              <a:rPr lang="ro-RO" sz="2200" b="1" baseline="30000" err="1">
                <a:latin typeface="Calibri"/>
                <a:ea typeface="+mn-lt"/>
                <a:cs typeface="+mn-lt"/>
              </a:rPr>
              <a:t>ancient</a:t>
            </a:r>
            <a:r>
              <a:rPr lang="ro-RO" sz="2200" b="1" baseline="30000" dirty="0">
                <a:latin typeface="Calibri"/>
                <a:ea typeface="+mn-lt"/>
                <a:cs typeface="+mn-lt"/>
              </a:rPr>
              <a:t> </a:t>
            </a:r>
            <a:r>
              <a:rPr lang="ro-RO" sz="2200" b="1" baseline="30000" err="1">
                <a:latin typeface="Calibri"/>
                <a:ea typeface="+mn-lt"/>
                <a:cs typeface="+mn-lt"/>
              </a:rPr>
              <a:t>craft</a:t>
            </a:r>
            <a:r>
              <a:rPr lang="ro-RO" sz="2200" b="1" baseline="30000" dirty="0">
                <a:latin typeface="Calibri"/>
                <a:ea typeface="+mn-lt"/>
                <a:cs typeface="+mn-lt"/>
              </a:rPr>
              <a:t> </a:t>
            </a:r>
            <a:r>
              <a:rPr lang="ro-RO" sz="2200" b="1" baseline="30000" err="1">
                <a:latin typeface="Calibri"/>
                <a:ea typeface="+mn-lt"/>
                <a:cs typeface="+mn-lt"/>
              </a:rPr>
              <a:t>is</a:t>
            </a:r>
            <a:r>
              <a:rPr lang="ro-RO" sz="2200" b="1" baseline="30000" dirty="0">
                <a:latin typeface="Calibri"/>
                <a:ea typeface="+mn-lt"/>
                <a:cs typeface="+mn-lt"/>
              </a:rPr>
              <a:t> </a:t>
            </a:r>
            <a:r>
              <a:rPr lang="ro-RO" sz="2200" b="1" baseline="30000" err="1">
                <a:latin typeface="Calibri"/>
                <a:ea typeface="+mn-lt"/>
                <a:cs typeface="+mn-lt"/>
              </a:rPr>
              <a:t>preserved</a:t>
            </a:r>
            <a:r>
              <a:rPr lang="ro-RO" sz="2200" b="1" baseline="30000" dirty="0">
                <a:latin typeface="Calibri"/>
                <a:ea typeface="+mn-lt"/>
                <a:cs typeface="+mn-lt"/>
              </a:rPr>
              <a:t> in </a:t>
            </a:r>
            <a:r>
              <a:rPr lang="ro-RO" sz="2200" b="1" baseline="30000" err="1">
                <a:latin typeface="Calibri"/>
                <a:ea typeface="+mn-lt"/>
                <a:cs typeface="+mn-lt"/>
              </a:rPr>
              <a:t>the</a:t>
            </a:r>
            <a:r>
              <a:rPr lang="ro-RO" sz="2200" b="1" baseline="30000" dirty="0">
                <a:latin typeface="Calibri"/>
                <a:ea typeface="+mn-lt"/>
                <a:cs typeface="+mn-lt"/>
              </a:rPr>
              <a:t> ancestral </a:t>
            </a:r>
            <a:r>
              <a:rPr lang="ro-RO" sz="2200" b="1" baseline="30000" err="1">
                <a:latin typeface="Calibri"/>
                <a:ea typeface="+mn-lt"/>
                <a:cs typeface="+mn-lt"/>
              </a:rPr>
              <a:t>hearth</a:t>
            </a:r>
            <a:r>
              <a:rPr lang="ro-RO" sz="2200" b="1" baseline="30000" dirty="0">
                <a:latin typeface="Calibri"/>
                <a:ea typeface="+mn-lt"/>
                <a:cs typeface="+mn-lt"/>
              </a:rPr>
              <a:t>, </a:t>
            </a:r>
            <a:r>
              <a:rPr lang="ro-RO" sz="2200" b="1" baseline="30000" err="1">
                <a:latin typeface="Calibri"/>
                <a:ea typeface="+mn-lt"/>
                <a:cs typeface="+mn-lt"/>
              </a:rPr>
              <a:t>now</a:t>
            </a:r>
            <a:r>
              <a:rPr lang="ro-RO" sz="2200" b="1" baseline="30000" dirty="0">
                <a:latin typeface="Calibri"/>
                <a:ea typeface="+mn-lt"/>
                <a:cs typeface="+mn-lt"/>
              </a:rPr>
              <a:t> </a:t>
            </a:r>
            <a:r>
              <a:rPr lang="ro-RO" sz="2200" b="1" baseline="30000" err="1">
                <a:latin typeface="Calibri"/>
                <a:ea typeface="+mn-lt"/>
                <a:cs typeface="+mn-lt"/>
              </a:rPr>
              <a:t>known</a:t>
            </a:r>
            <a:r>
              <a:rPr lang="ro-RO" sz="2200" b="1" baseline="30000" dirty="0">
                <a:latin typeface="Calibri"/>
                <a:ea typeface="+mn-lt"/>
                <a:cs typeface="+mn-lt"/>
              </a:rPr>
              <a:t> as Olari Street of Horezu, </a:t>
            </a:r>
            <a:r>
              <a:rPr lang="ro-RO" sz="2200" b="1" baseline="30000" err="1">
                <a:latin typeface="Calibri"/>
                <a:ea typeface="+mn-lt"/>
                <a:cs typeface="+mn-lt"/>
              </a:rPr>
              <a:t>where</a:t>
            </a:r>
            <a:r>
              <a:rPr lang="ro-RO" sz="2200" b="1" baseline="30000" dirty="0">
                <a:latin typeface="Calibri"/>
                <a:ea typeface="+mn-lt"/>
                <a:cs typeface="+mn-lt"/>
              </a:rPr>
              <a:t> </a:t>
            </a:r>
            <a:r>
              <a:rPr lang="ro-RO" sz="2200" b="1" baseline="30000" err="1">
                <a:latin typeface="Calibri"/>
                <a:ea typeface="+mn-lt"/>
                <a:cs typeface="+mn-lt"/>
              </a:rPr>
              <a:t>artisans</a:t>
            </a:r>
            <a:r>
              <a:rPr lang="ro-RO" sz="2200" b="1" baseline="30000" dirty="0">
                <a:latin typeface="Calibri"/>
                <a:ea typeface="+mn-lt"/>
                <a:cs typeface="+mn-lt"/>
              </a:rPr>
              <a:t> </a:t>
            </a:r>
            <a:r>
              <a:rPr lang="ro-RO" sz="2200" b="1" baseline="30000" err="1">
                <a:latin typeface="Calibri"/>
                <a:ea typeface="+mn-lt"/>
                <a:cs typeface="+mn-lt"/>
              </a:rPr>
              <a:t>shape</a:t>
            </a:r>
            <a:r>
              <a:rPr lang="ro-RO" sz="2200" b="1" baseline="30000" dirty="0">
                <a:latin typeface="Calibri"/>
                <a:ea typeface="+mn-lt"/>
                <a:cs typeface="+mn-lt"/>
              </a:rPr>
              <a:t> </a:t>
            </a:r>
            <a:r>
              <a:rPr lang="ro-RO" sz="2200" b="1" baseline="30000" err="1">
                <a:latin typeface="Calibri"/>
                <a:ea typeface="+mn-lt"/>
                <a:cs typeface="+mn-lt"/>
              </a:rPr>
              <a:t>the</a:t>
            </a:r>
            <a:r>
              <a:rPr lang="ro-RO" sz="2200" b="1" baseline="30000" dirty="0">
                <a:latin typeface="Calibri"/>
                <a:ea typeface="+mn-lt"/>
                <a:cs typeface="+mn-lt"/>
              </a:rPr>
              <a:t> </a:t>
            </a:r>
            <a:r>
              <a:rPr lang="ro-RO" sz="2200" b="1" baseline="30000" err="1">
                <a:latin typeface="Calibri"/>
                <a:ea typeface="+mn-lt"/>
                <a:cs typeface="+mn-lt"/>
              </a:rPr>
              <a:t>clay</a:t>
            </a:r>
            <a:r>
              <a:rPr lang="ro-RO" sz="2200" b="1" baseline="30000" dirty="0">
                <a:latin typeface="Calibri"/>
                <a:ea typeface="+mn-lt"/>
                <a:cs typeface="+mn-lt"/>
              </a:rPr>
              <a:t> </a:t>
            </a:r>
            <a:r>
              <a:rPr lang="ro-RO" sz="2200" b="1" baseline="30000" err="1">
                <a:latin typeface="Calibri"/>
                <a:ea typeface="+mn-lt"/>
                <a:cs typeface="+mn-lt"/>
              </a:rPr>
              <a:t>into</a:t>
            </a:r>
            <a:r>
              <a:rPr lang="ro-RO" sz="2200" b="1" baseline="30000" dirty="0">
                <a:latin typeface="Calibri"/>
                <a:ea typeface="+mn-lt"/>
                <a:cs typeface="+mn-lt"/>
              </a:rPr>
              <a:t> </a:t>
            </a:r>
            <a:r>
              <a:rPr lang="ro-RO" sz="2200" b="1" baseline="30000" err="1">
                <a:latin typeface="Calibri"/>
                <a:ea typeface="+mn-lt"/>
                <a:cs typeface="+mn-lt"/>
              </a:rPr>
              <a:t>the</a:t>
            </a:r>
            <a:r>
              <a:rPr lang="ro-RO" sz="2200" b="1" baseline="30000" dirty="0">
                <a:latin typeface="Calibri"/>
                <a:ea typeface="+mn-lt"/>
                <a:cs typeface="+mn-lt"/>
              </a:rPr>
              <a:t> same </a:t>
            </a:r>
            <a:r>
              <a:rPr lang="ro-RO" sz="2200" b="1" baseline="30000" err="1">
                <a:latin typeface="Calibri"/>
                <a:ea typeface="+mn-lt"/>
                <a:cs typeface="+mn-lt"/>
              </a:rPr>
              <a:t>painstaking</a:t>
            </a:r>
            <a:r>
              <a:rPr lang="ro-RO" sz="2200" b="1" baseline="30000" dirty="0">
                <a:latin typeface="Calibri"/>
                <a:ea typeface="+mn-lt"/>
                <a:cs typeface="+mn-lt"/>
              </a:rPr>
              <a:t> </a:t>
            </a:r>
            <a:r>
              <a:rPr lang="ro-RO" sz="2200" b="1" baseline="30000" err="1">
                <a:latin typeface="Calibri"/>
                <a:ea typeface="+mn-lt"/>
                <a:cs typeface="+mn-lt"/>
              </a:rPr>
              <a:t>process</a:t>
            </a:r>
            <a:r>
              <a:rPr lang="ro-RO" sz="2200" b="1" baseline="30000" dirty="0">
                <a:latin typeface="Calibri"/>
                <a:ea typeface="+mn-lt"/>
                <a:cs typeface="+mn-lt"/>
              </a:rPr>
              <a:t> as </a:t>
            </a:r>
            <a:r>
              <a:rPr lang="ro-RO" sz="2200" b="1" baseline="30000" err="1">
                <a:latin typeface="Calibri"/>
                <a:ea typeface="+mn-lt"/>
                <a:cs typeface="+mn-lt"/>
              </a:rPr>
              <a:t>their</a:t>
            </a:r>
            <a:r>
              <a:rPr lang="ro-RO" sz="2200" b="1" baseline="30000" dirty="0">
                <a:latin typeface="Calibri"/>
                <a:ea typeface="+mn-lt"/>
                <a:cs typeface="+mn-lt"/>
              </a:rPr>
              <a:t> </a:t>
            </a:r>
            <a:r>
              <a:rPr lang="ro-RO" sz="2200" b="1" baseline="30000" err="1">
                <a:latin typeface="Calibri"/>
                <a:ea typeface="+mn-lt"/>
                <a:cs typeface="+mn-lt"/>
              </a:rPr>
              <a:t>ancestors</a:t>
            </a:r>
            <a:r>
              <a:rPr lang="ro-RO" sz="2200" b="1" baseline="30000" dirty="0">
                <a:latin typeface="Calibri"/>
                <a:ea typeface="+mn-lt"/>
                <a:cs typeface="+mn-lt"/>
              </a:rPr>
              <a:t> </a:t>
            </a:r>
            <a:r>
              <a:rPr lang="ro-RO" sz="2200" b="1" baseline="30000" err="1">
                <a:latin typeface="Calibri"/>
                <a:ea typeface="+mn-lt"/>
                <a:cs typeface="+mn-lt"/>
              </a:rPr>
              <a:t>did</a:t>
            </a:r>
            <a:r>
              <a:rPr lang="ro-RO" sz="2200" b="1" baseline="30000" dirty="0">
                <a:latin typeface="Calibri"/>
                <a:ea typeface="+mn-lt"/>
                <a:cs typeface="+mn-lt"/>
              </a:rPr>
              <a:t>. Horezu </a:t>
            </a:r>
            <a:r>
              <a:rPr lang="ro-RO" sz="2200" b="1" baseline="30000" err="1">
                <a:latin typeface="Calibri"/>
                <a:ea typeface="+mn-lt"/>
                <a:cs typeface="+mn-lt"/>
              </a:rPr>
              <a:t>is</a:t>
            </a:r>
            <a:r>
              <a:rPr lang="ro-RO" sz="2200" b="1" baseline="30000" dirty="0">
                <a:latin typeface="Calibri"/>
                <a:ea typeface="+mn-lt"/>
                <a:cs typeface="+mn-lt"/>
              </a:rPr>
              <a:t> a singular </a:t>
            </a:r>
            <a:r>
              <a:rPr lang="ro-RO" sz="2200" b="1" baseline="30000" err="1">
                <a:latin typeface="Calibri"/>
                <a:ea typeface="+mn-lt"/>
                <a:cs typeface="+mn-lt"/>
              </a:rPr>
              <a:t>historical</a:t>
            </a:r>
            <a:r>
              <a:rPr lang="ro-RO" sz="2200" b="1" baseline="30000" dirty="0">
                <a:latin typeface="Calibri"/>
                <a:ea typeface="+mn-lt"/>
                <a:cs typeface="+mn-lt"/>
              </a:rPr>
              <a:t> Romanian ceramic </a:t>
            </a:r>
            <a:r>
              <a:rPr lang="ro-RO" sz="2200" b="1" baseline="30000" err="1">
                <a:latin typeface="Calibri"/>
                <a:ea typeface="+mn-lt"/>
                <a:cs typeface="+mn-lt"/>
              </a:rPr>
              <a:t>center</a:t>
            </a:r>
            <a:r>
              <a:rPr lang="ro-RO" sz="2200" b="1" baseline="30000" dirty="0">
                <a:latin typeface="Calibri"/>
                <a:ea typeface="+mn-lt"/>
                <a:cs typeface="+mn-lt"/>
              </a:rPr>
              <a:t> in </a:t>
            </a:r>
            <a:r>
              <a:rPr lang="ro-RO" sz="2200" b="1" baseline="30000" err="1">
                <a:latin typeface="Calibri"/>
                <a:ea typeface="+mn-lt"/>
                <a:cs typeface="+mn-lt"/>
              </a:rPr>
              <a:t>which</a:t>
            </a:r>
            <a:r>
              <a:rPr lang="ro-RO" sz="2200" b="1" baseline="30000" dirty="0">
                <a:latin typeface="Calibri"/>
                <a:ea typeface="+mn-lt"/>
                <a:cs typeface="+mn-lt"/>
              </a:rPr>
              <a:t> </a:t>
            </a:r>
            <a:r>
              <a:rPr lang="ro-RO" sz="2200" b="1" baseline="30000" err="1">
                <a:latin typeface="Calibri"/>
                <a:ea typeface="+mn-lt"/>
                <a:cs typeface="+mn-lt"/>
              </a:rPr>
              <a:t>this</a:t>
            </a:r>
            <a:r>
              <a:rPr lang="ro-RO" sz="2200" b="1" baseline="30000" dirty="0">
                <a:latin typeface="Calibri"/>
                <a:ea typeface="+mn-lt"/>
                <a:cs typeface="+mn-lt"/>
              </a:rPr>
              <a:t> trade </a:t>
            </a:r>
            <a:r>
              <a:rPr lang="ro-RO" sz="2200" b="1" baseline="30000" err="1">
                <a:latin typeface="Calibri"/>
                <a:ea typeface="+mn-lt"/>
                <a:cs typeface="+mn-lt"/>
              </a:rPr>
              <a:t>remained</a:t>
            </a:r>
            <a:r>
              <a:rPr lang="ro-RO" sz="2200" b="1" baseline="30000" dirty="0">
                <a:latin typeface="Calibri"/>
                <a:ea typeface="+mn-lt"/>
                <a:cs typeface="+mn-lt"/>
              </a:rPr>
              <a:t> </a:t>
            </a:r>
            <a:r>
              <a:rPr lang="ro-RO" sz="2200" b="1" baseline="30000" err="1">
                <a:latin typeface="Calibri"/>
                <a:ea typeface="+mn-lt"/>
                <a:cs typeface="+mn-lt"/>
              </a:rPr>
              <a:t>the</a:t>
            </a:r>
            <a:r>
              <a:rPr lang="ro-RO" sz="2200" b="1" baseline="30000" dirty="0">
                <a:latin typeface="Calibri"/>
                <a:ea typeface="+mn-lt"/>
                <a:cs typeface="+mn-lt"/>
              </a:rPr>
              <a:t> </a:t>
            </a:r>
            <a:r>
              <a:rPr lang="ro-RO" sz="2200" b="1" baseline="30000" err="1">
                <a:latin typeface="Calibri"/>
                <a:ea typeface="+mn-lt"/>
                <a:cs typeface="+mn-lt"/>
              </a:rPr>
              <a:t>main</a:t>
            </a:r>
            <a:r>
              <a:rPr lang="ro-RO" sz="2200" b="1" baseline="30000" dirty="0">
                <a:latin typeface="Calibri"/>
                <a:ea typeface="+mn-lt"/>
                <a:cs typeface="+mn-lt"/>
              </a:rPr>
              <a:t> </a:t>
            </a:r>
            <a:r>
              <a:rPr lang="ro-RO" sz="2200" b="1" baseline="30000" err="1">
                <a:latin typeface="Calibri"/>
                <a:ea typeface="+mn-lt"/>
                <a:cs typeface="+mn-lt"/>
              </a:rPr>
              <a:t>source</a:t>
            </a:r>
            <a:r>
              <a:rPr lang="ro-RO" sz="2200" b="1" baseline="30000" dirty="0">
                <a:latin typeface="Calibri"/>
                <a:ea typeface="+mn-lt"/>
                <a:cs typeface="+mn-lt"/>
              </a:rPr>
              <a:t> of </a:t>
            </a:r>
            <a:r>
              <a:rPr lang="ro-RO" sz="2200" b="1" baseline="30000" err="1">
                <a:latin typeface="Calibri"/>
                <a:ea typeface="+mn-lt"/>
                <a:cs typeface="+mn-lt"/>
              </a:rPr>
              <a:t>income</a:t>
            </a:r>
            <a:r>
              <a:rPr lang="ro-RO" sz="2200" b="1" baseline="30000" dirty="0">
                <a:latin typeface="Calibri"/>
                <a:ea typeface="+mn-lt"/>
                <a:cs typeface="+mn-lt"/>
              </a:rPr>
              <a:t> for </a:t>
            </a:r>
            <a:r>
              <a:rPr lang="ro-RO" sz="2200" b="1" baseline="30000" err="1">
                <a:latin typeface="Calibri"/>
                <a:ea typeface="+mn-lt"/>
                <a:cs typeface="+mn-lt"/>
              </a:rPr>
              <a:t>many</a:t>
            </a:r>
            <a:r>
              <a:rPr lang="ro-RO" sz="2200" b="1" baseline="30000" dirty="0">
                <a:latin typeface="Calibri"/>
                <a:ea typeface="+mn-lt"/>
                <a:cs typeface="+mn-lt"/>
              </a:rPr>
              <a:t> </a:t>
            </a:r>
            <a:r>
              <a:rPr lang="ro-RO" sz="2200" b="1" baseline="30000" err="1">
                <a:latin typeface="Calibri"/>
                <a:ea typeface="+mn-lt"/>
                <a:cs typeface="+mn-lt"/>
              </a:rPr>
              <a:t>families</a:t>
            </a:r>
            <a:r>
              <a:rPr lang="ro-RO" sz="2200" b="1" baseline="30000" dirty="0">
                <a:latin typeface="Calibri"/>
                <a:ea typeface="+mn-lt"/>
                <a:cs typeface="+mn-lt"/>
              </a:rPr>
              <a:t> of </a:t>
            </a:r>
            <a:r>
              <a:rPr lang="ro-RO" sz="2200" b="1" baseline="30000" err="1">
                <a:latin typeface="Calibri"/>
                <a:ea typeface="+mn-lt"/>
                <a:cs typeface="+mn-lt"/>
              </a:rPr>
              <a:t>potters</a:t>
            </a:r>
            <a:r>
              <a:rPr lang="ro-RO" sz="2200" b="1" baseline="30000" dirty="0">
                <a:latin typeface="Calibri"/>
                <a:ea typeface="+mn-lt"/>
                <a:cs typeface="+mn-lt"/>
              </a:rPr>
              <a:t> </a:t>
            </a:r>
            <a:r>
              <a:rPr lang="ro-RO" sz="2200" b="1" baseline="30000" err="1">
                <a:latin typeface="Calibri"/>
                <a:ea typeface="+mn-lt"/>
                <a:cs typeface="+mn-lt"/>
              </a:rPr>
              <a:t>such</a:t>
            </a:r>
            <a:r>
              <a:rPr lang="ro-RO" sz="2200" b="1" baseline="30000" dirty="0">
                <a:latin typeface="Calibri"/>
                <a:ea typeface="+mn-lt"/>
                <a:cs typeface="+mn-lt"/>
              </a:rPr>
              <a:t> as: </a:t>
            </a:r>
            <a:r>
              <a:rPr lang="ro-RO" sz="2200" b="1" baseline="30000" err="1">
                <a:latin typeface="Calibri"/>
                <a:ea typeface="+mn-lt"/>
                <a:cs typeface="+mn-lt"/>
              </a:rPr>
              <a:t>Ogrezeanu</a:t>
            </a:r>
            <a:r>
              <a:rPr lang="ro-RO" sz="2200" b="1" baseline="30000" dirty="0">
                <a:latin typeface="Calibri"/>
                <a:ea typeface="+mn-lt"/>
                <a:cs typeface="+mn-lt"/>
              </a:rPr>
              <a:t>, </a:t>
            </a:r>
            <a:r>
              <a:rPr lang="ro-RO" sz="2200" b="1" baseline="30000" err="1">
                <a:latin typeface="Calibri"/>
                <a:ea typeface="+mn-lt"/>
                <a:cs typeface="+mn-lt"/>
              </a:rPr>
              <a:t>Vicsoreanu</a:t>
            </a:r>
            <a:r>
              <a:rPr lang="ro-RO" sz="2200" b="1" baseline="30000" dirty="0">
                <a:latin typeface="Calibri"/>
                <a:ea typeface="+mn-lt"/>
                <a:cs typeface="+mn-lt"/>
              </a:rPr>
              <a:t>, Iorga, Frigura, Mischiu, Popa etc. </a:t>
            </a:r>
            <a:r>
              <a:rPr lang="ro-RO" sz="2200" b="1" baseline="30000" err="1">
                <a:latin typeface="Calibri"/>
                <a:ea typeface="+mn-lt"/>
                <a:cs typeface="+mn-lt"/>
              </a:rPr>
              <a:t>Today</a:t>
            </a:r>
            <a:r>
              <a:rPr lang="ro-RO" sz="2200" b="1" baseline="30000" dirty="0">
                <a:latin typeface="Calibri"/>
                <a:ea typeface="+mn-lt"/>
                <a:cs typeface="+mn-lt"/>
              </a:rPr>
              <a:t> </a:t>
            </a:r>
            <a:r>
              <a:rPr lang="ro-RO" sz="2200" b="1" baseline="30000" err="1">
                <a:latin typeface="Calibri"/>
                <a:ea typeface="+mn-lt"/>
                <a:cs typeface="+mn-lt"/>
              </a:rPr>
              <a:t>this</a:t>
            </a:r>
            <a:r>
              <a:rPr lang="ro-RO" sz="2200" b="1" baseline="30000" dirty="0">
                <a:latin typeface="Calibri"/>
                <a:ea typeface="+mn-lt"/>
                <a:cs typeface="+mn-lt"/>
              </a:rPr>
              <a:t> </a:t>
            </a:r>
            <a:r>
              <a:rPr lang="ro-RO" sz="2200" b="1" baseline="30000" err="1">
                <a:latin typeface="Calibri"/>
                <a:ea typeface="+mn-lt"/>
                <a:cs typeface="+mn-lt"/>
              </a:rPr>
              <a:t>craftsmanship</a:t>
            </a:r>
            <a:r>
              <a:rPr lang="ro-RO" sz="2200" b="1" baseline="30000" dirty="0">
                <a:latin typeface="Calibri"/>
                <a:ea typeface="+mn-lt"/>
                <a:cs typeface="+mn-lt"/>
              </a:rPr>
              <a:t> </a:t>
            </a:r>
            <a:r>
              <a:rPr lang="ro-RO" sz="2200" b="1" baseline="30000" err="1">
                <a:latin typeface="Calibri"/>
                <a:ea typeface="+mn-lt"/>
                <a:cs typeface="+mn-lt"/>
              </a:rPr>
              <a:t>is</a:t>
            </a:r>
            <a:r>
              <a:rPr lang="ro-RO" sz="2200" b="1" baseline="30000" dirty="0">
                <a:latin typeface="Calibri"/>
                <a:ea typeface="+mn-lt"/>
                <a:cs typeface="+mn-lt"/>
              </a:rPr>
              <a:t> </a:t>
            </a:r>
            <a:r>
              <a:rPr lang="ro-RO" sz="2200" b="1" baseline="30000" err="1">
                <a:latin typeface="Calibri"/>
                <a:ea typeface="+mn-lt"/>
                <a:cs typeface="+mn-lt"/>
              </a:rPr>
              <a:t>transmitted</a:t>
            </a:r>
            <a:r>
              <a:rPr lang="ro-RO" sz="2200" b="1" baseline="30000" dirty="0">
                <a:latin typeface="Calibri"/>
                <a:ea typeface="+mn-lt"/>
                <a:cs typeface="+mn-lt"/>
              </a:rPr>
              <a:t> as </a:t>
            </a:r>
            <a:r>
              <a:rPr lang="ro-RO" sz="2200" b="1" baseline="30000" err="1">
                <a:latin typeface="Calibri"/>
                <a:ea typeface="+mn-lt"/>
                <a:cs typeface="+mn-lt"/>
              </a:rPr>
              <a:t>always</a:t>
            </a:r>
            <a:r>
              <a:rPr lang="ro-RO" sz="2200" b="1" baseline="30000" dirty="0">
                <a:latin typeface="Calibri"/>
                <a:ea typeface="+mn-lt"/>
                <a:cs typeface="+mn-lt"/>
              </a:rPr>
              <a:t> in </a:t>
            </a:r>
            <a:r>
              <a:rPr lang="ro-RO" sz="2200" b="1" baseline="30000" err="1">
                <a:latin typeface="Calibri"/>
                <a:ea typeface="+mn-lt"/>
                <a:cs typeface="+mn-lt"/>
              </a:rPr>
              <a:t>the</a:t>
            </a:r>
            <a:r>
              <a:rPr lang="ro-RO" sz="2200" b="1" baseline="30000" dirty="0">
                <a:latin typeface="Calibri"/>
                <a:ea typeface="+mn-lt"/>
                <a:cs typeface="+mn-lt"/>
              </a:rPr>
              <a:t> </a:t>
            </a:r>
            <a:r>
              <a:rPr lang="ro-RO" sz="2200" b="1" baseline="30000" err="1">
                <a:latin typeface="Calibri"/>
                <a:ea typeface="+mn-lt"/>
                <a:cs typeface="+mn-lt"/>
              </a:rPr>
              <a:t>family</a:t>
            </a:r>
            <a:r>
              <a:rPr lang="ro-RO" sz="2200" b="1" baseline="30000" dirty="0">
                <a:latin typeface="Calibri"/>
                <a:ea typeface="+mn-lt"/>
                <a:cs typeface="+mn-lt"/>
              </a:rPr>
              <a:t> </a:t>
            </a:r>
            <a:r>
              <a:rPr lang="ro-RO" sz="2200" b="1" baseline="30000" err="1">
                <a:latin typeface="Calibri"/>
                <a:ea typeface="+mn-lt"/>
                <a:cs typeface="+mn-lt"/>
              </a:rPr>
              <a:t>circle</a:t>
            </a:r>
            <a:r>
              <a:rPr lang="ro-RO" sz="2200" b="1" baseline="30000" dirty="0">
                <a:latin typeface="Calibri"/>
                <a:ea typeface="+mn-lt"/>
                <a:cs typeface="+mn-lt"/>
              </a:rPr>
              <a:t>, but </a:t>
            </a:r>
            <a:r>
              <a:rPr lang="ro-RO" sz="2200" b="1" baseline="30000" err="1">
                <a:latin typeface="Calibri"/>
                <a:ea typeface="+mn-lt"/>
                <a:cs typeface="+mn-lt"/>
              </a:rPr>
              <a:t>also</a:t>
            </a:r>
            <a:r>
              <a:rPr lang="ro-RO" sz="2200" b="1" baseline="30000" dirty="0">
                <a:latin typeface="Calibri"/>
                <a:ea typeface="+mn-lt"/>
                <a:cs typeface="+mn-lt"/>
              </a:rPr>
              <a:t> in </a:t>
            </a:r>
            <a:r>
              <a:rPr lang="ro-RO" sz="2200" b="1" baseline="30000" err="1">
                <a:latin typeface="Calibri"/>
                <a:ea typeface="+mn-lt"/>
                <a:cs typeface="+mn-lt"/>
              </a:rPr>
              <a:t>workshops</a:t>
            </a:r>
            <a:r>
              <a:rPr lang="ro-RO" sz="2200" b="1" baseline="30000" dirty="0">
                <a:latin typeface="Calibri"/>
                <a:ea typeface="+mn-lt"/>
                <a:cs typeface="+mn-lt"/>
              </a:rPr>
              <a:t> </a:t>
            </a:r>
            <a:r>
              <a:rPr lang="ro-RO" sz="2200" b="1" baseline="30000" err="1">
                <a:latin typeface="Calibri"/>
                <a:ea typeface="+mn-lt"/>
                <a:cs typeface="+mn-lt"/>
              </a:rPr>
              <a:t>from</a:t>
            </a:r>
            <a:r>
              <a:rPr lang="ro-RO" sz="2200" b="1" baseline="30000" dirty="0">
                <a:latin typeface="Calibri"/>
                <a:ea typeface="+mn-lt"/>
                <a:cs typeface="+mn-lt"/>
              </a:rPr>
              <a:t> master </a:t>
            </a:r>
            <a:r>
              <a:rPr lang="ro-RO" sz="2200" b="1" baseline="30000" err="1">
                <a:latin typeface="Calibri"/>
                <a:ea typeface="+mn-lt"/>
                <a:cs typeface="+mn-lt"/>
              </a:rPr>
              <a:t>to</a:t>
            </a:r>
            <a:r>
              <a:rPr lang="ro-RO" sz="2200" b="1" baseline="30000" dirty="0">
                <a:latin typeface="Calibri"/>
                <a:ea typeface="+mn-lt"/>
                <a:cs typeface="+mn-lt"/>
              </a:rPr>
              <a:t> </a:t>
            </a:r>
            <a:r>
              <a:rPr lang="ro-RO" sz="2200" b="1" baseline="30000" err="1">
                <a:latin typeface="Calibri"/>
                <a:ea typeface="+mn-lt"/>
                <a:cs typeface="+mn-lt"/>
              </a:rPr>
              <a:t>apprentice</a:t>
            </a:r>
            <a:r>
              <a:rPr lang="ro-RO" sz="2200" b="1" baseline="30000" dirty="0">
                <a:latin typeface="Calibri"/>
                <a:ea typeface="+mn-lt"/>
                <a:cs typeface="+mn-lt"/>
              </a:rPr>
              <a:t>, </a:t>
            </a:r>
            <a:r>
              <a:rPr lang="ro-RO" sz="2200" b="1" baseline="30000" err="1">
                <a:latin typeface="Calibri"/>
                <a:ea typeface="+mn-lt"/>
                <a:cs typeface="+mn-lt"/>
              </a:rPr>
              <a:t>and</a:t>
            </a:r>
            <a:r>
              <a:rPr lang="ro-RO" sz="2200" b="1" baseline="30000" dirty="0">
                <a:latin typeface="Calibri"/>
                <a:ea typeface="+mn-lt"/>
                <a:cs typeface="+mn-lt"/>
              </a:rPr>
              <a:t> </a:t>
            </a:r>
            <a:r>
              <a:rPr lang="ro-RO" sz="2200" b="1" baseline="30000" err="1">
                <a:latin typeface="Calibri"/>
                <a:ea typeface="+mn-lt"/>
                <a:cs typeface="+mn-lt"/>
              </a:rPr>
              <a:t>pottery</a:t>
            </a:r>
            <a:r>
              <a:rPr lang="ro-RO" sz="2200" b="1" baseline="30000" dirty="0">
                <a:latin typeface="Calibri"/>
                <a:ea typeface="+mn-lt"/>
                <a:cs typeface="+mn-lt"/>
              </a:rPr>
              <a:t> </a:t>
            </a:r>
            <a:r>
              <a:rPr lang="ro-RO" sz="2200" b="1" baseline="30000" err="1">
                <a:latin typeface="Calibri"/>
                <a:ea typeface="+mn-lt"/>
                <a:cs typeface="+mn-lt"/>
              </a:rPr>
              <a:t>festivals</a:t>
            </a:r>
            <a:r>
              <a:rPr lang="ro-RO" sz="2200" b="1" baseline="30000" dirty="0">
                <a:latin typeface="Calibri"/>
                <a:ea typeface="+mn-lt"/>
                <a:cs typeface="+mn-lt"/>
              </a:rPr>
              <a:t> </a:t>
            </a:r>
            <a:r>
              <a:rPr lang="ro-RO" sz="2200" b="1" baseline="30000" err="1">
                <a:latin typeface="Calibri"/>
                <a:ea typeface="+mn-lt"/>
                <a:cs typeface="+mn-lt"/>
              </a:rPr>
              <a:t>and</a:t>
            </a:r>
            <a:r>
              <a:rPr lang="ro-RO" sz="2200" b="1" baseline="30000" dirty="0">
                <a:latin typeface="Calibri"/>
                <a:ea typeface="+mn-lt"/>
                <a:cs typeface="+mn-lt"/>
              </a:rPr>
              <a:t> </a:t>
            </a:r>
            <a:r>
              <a:rPr lang="ro-RO" sz="2200" b="1" baseline="30000" err="1">
                <a:latin typeface="Calibri"/>
                <a:ea typeface="+mn-lt"/>
                <a:cs typeface="+mn-lt"/>
              </a:rPr>
              <a:t>exhibitions</a:t>
            </a:r>
            <a:r>
              <a:rPr lang="ro-RO" sz="2200" b="1" baseline="30000" dirty="0">
                <a:latin typeface="Calibri"/>
                <a:ea typeface="+mn-lt"/>
                <a:cs typeface="+mn-lt"/>
              </a:rPr>
              <a:t>.</a:t>
            </a:r>
            <a:endParaRPr lang="ro-RO" sz="2200" b="1" dirty="0">
              <a:latin typeface="Calibri"/>
              <a:cs typeface="Calibri" panose="020F0502020204030204"/>
            </a:endParaRPr>
          </a:p>
          <a:p>
            <a:pPr marL="0" indent="0">
              <a:buNone/>
            </a:pPr>
            <a:endParaRPr lang="ro-RO" sz="2200" b="1" dirty="0">
              <a:latin typeface="Calibri"/>
              <a:cs typeface="Calibri" panose="020F0502020204030204"/>
            </a:endParaRPr>
          </a:p>
        </p:txBody>
      </p:sp>
    </p:spTree>
    <p:extLst>
      <p:ext uri="{BB962C8B-B14F-4D97-AF65-F5344CB8AC3E}">
        <p14:creationId xmlns:p14="http://schemas.microsoft.com/office/powerpoint/2010/main" val="81983280"/>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Ecran lat</PresentationFormat>
  <Paragraphs>0</Paragraphs>
  <Slides>13</Slides>
  <Notes>0</Notes>
  <HiddenSlides>0</HiddenSlides>
  <MMClips>0</MMClips>
  <ScaleCrop>false</ScaleCrop>
  <HeadingPairs>
    <vt:vector size="4" baseType="variant">
      <vt:variant>
        <vt:lpstr>Temă</vt:lpstr>
      </vt:variant>
      <vt:variant>
        <vt:i4>1</vt:i4>
      </vt:variant>
      <vt:variant>
        <vt:lpstr>Titluri diapozitive</vt:lpstr>
      </vt:variant>
      <vt:variant>
        <vt:i4>13</vt:i4>
      </vt:variant>
    </vt:vector>
  </HeadingPairs>
  <TitlesOfParts>
    <vt:vector size="14" baseType="lpstr">
      <vt:lpstr>Temă Office</vt:lpstr>
      <vt:lpstr>"Traian Lalescu" Theoretical Highschool Hunedoara</vt:lpstr>
      <vt:lpstr>1.Călușul</vt:lpstr>
      <vt:lpstr>Prezentare PowerPoint</vt:lpstr>
      <vt:lpstr>Prezentare PowerPoint</vt:lpstr>
      <vt:lpstr>2.Doina</vt:lpstr>
      <vt:lpstr>Prezentare PowerPoint</vt:lpstr>
      <vt:lpstr>3. The Romanian Lad Dance</vt:lpstr>
      <vt:lpstr>Prezentare PowerPoint</vt:lpstr>
      <vt:lpstr>4. The Horezu Ceramics</vt:lpstr>
      <vt:lpstr>Prezentare PowerPoint</vt:lpstr>
      <vt:lpstr>Prezentare PowerPoint</vt:lpstr>
      <vt:lpstr>5. Mărțișorul</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
  <cp:lastModifiedBy/>
  <cp:revision>153</cp:revision>
  <dcterms:created xsi:type="dcterms:W3CDTF">2022-02-27T16:56:53Z</dcterms:created>
  <dcterms:modified xsi:type="dcterms:W3CDTF">2022-03-08T19:01:46Z</dcterms:modified>
</cp:coreProperties>
</file>