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Arial" pitchFamily="18"/>
              <a:ea typeface="Microsoft YaHei" pitchFamily="2"/>
              <a:cs typeface="Mangal" pitchFamily="2"/>
            </a:endParaRPr>
          </a:p>
        </p:txBody>
      </p:sp>
      <p:sp>
        <p:nvSpPr>
          <p:cNvPr id="3" name="Symbol zastępczy daty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Arial" pitchFamily="18"/>
              <a:ea typeface="Microsoft YaHei" pitchFamily="2"/>
              <a:cs typeface="Mangal" pitchFamily="2"/>
            </a:endParaRPr>
          </a:p>
        </p:txBody>
      </p:sp>
      <p:sp>
        <p:nvSpPr>
          <p:cNvPr id="4" name="Symbol zastępczy stopki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ymbol zastępczy numeru slajdu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9474945F-67FC-4ED2-B6ED-ED85FD617F45}"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pl-PL"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xmlns="" val="68504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ymbol zastępczy notatek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pl-PL"/>
          </a:p>
        </p:txBody>
      </p:sp>
      <p:sp>
        <p:nvSpPr>
          <p:cNvPr id="4" name="Symbol zastępczy nagłówka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pl-PL"/>
          </a:p>
        </p:txBody>
      </p:sp>
      <p:sp>
        <p:nvSpPr>
          <p:cNvPr id="5" name="Symbol zastępczy daty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2CBA8C6-D803-4D05-A6CB-2A1316CD6E3E}" type="slidenum">
              <a:rPr/>
              <a:pPr lvl="0"/>
              <a:t>‹#›</a:t>
            </a:fld>
            <a:endParaRPr lang="pl-PL"/>
          </a:p>
        </p:txBody>
      </p:sp>
    </p:spTree>
    <p:extLst>
      <p:ext uri="{BB962C8B-B14F-4D97-AF65-F5344CB8AC3E}">
        <p14:creationId xmlns:p14="http://schemas.microsoft.com/office/powerpoint/2010/main" xmlns="" val="274539794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pl-PL"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lvl="0"/>
            <a:fld id="{12CBA8C6-D803-4D05-A6CB-2A1316CD6E3E}" type="slidenum">
              <a:rPr lang="pl-PL" smtClean="0"/>
              <a:pPr lvl="0"/>
              <a:t>1</a:t>
            </a:fld>
            <a:endParaRPr lang="pl-PL"/>
          </a:p>
        </p:txBody>
      </p:sp>
    </p:spTree>
    <p:extLst>
      <p:ext uri="{BB962C8B-B14F-4D97-AF65-F5344CB8AC3E}">
        <p14:creationId xmlns:p14="http://schemas.microsoft.com/office/powerpoint/2010/main" xmlns="" val="49471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685800" y="2130423"/>
            <a:ext cx="7772400" cy="1470026"/>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p:cNvSpPr txBox="1">
            <a:spLocks noGrp="1"/>
          </p:cNvSpPr>
          <p:nvPr>
            <p:ph type="dt" sz="half" idx="7"/>
          </p:nvPr>
        </p:nvSpPr>
        <p:spPr/>
        <p:txBody>
          <a:bodyPr/>
          <a:lstStyle>
            <a:lvl1pPr>
              <a:defRPr/>
            </a:lvl1pPr>
          </a:lstStyle>
          <a:p>
            <a:pPr lvl="0"/>
            <a:fld id="{66B0C749-21D6-4212-9AE9-8EE4670D20DD}" type="datetime1">
              <a:rPr lang="pl-PL"/>
              <a:pPr lvl="0"/>
              <a:t>2019-10-22</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79F34145-F35A-4861-8BBE-B64FAE1CBFCF}" type="slidenum">
              <a:rPr/>
              <a:pPr lvl="0"/>
              <a:t>‹#›</a:t>
            </a:fld>
            <a:endParaRPr lang="pl-PL"/>
          </a:p>
        </p:txBody>
      </p:sp>
    </p:spTree>
    <p:extLst>
      <p:ext uri="{BB962C8B-B14F-4D97-AF65-F5344CB8AC3E}">
        <p14:creationId xmlns:p14="http://schemas.microsoft.com/office/powerpoint/2010/main" xmlns="" val="29302107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78809260-135C-4A16-85AD-587EF9FEB3A5}" type="datetime1">
              <a:rPr lang="pl-PL"/>
              <a:pPr lvl="0"/>
              <a:t>2019-10-22</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52FC8146-B75E-4DC1-8F24-6559D42583CA}" type="slidenum">
              <a:rPr/>
              <a:pPr lvl="0"/>
              <a:t>‹#›</a:t>
            </a:fld>
            <a:endParaRPr lang="pl-PL"/>
          </a:p>
        </p:txBody>
      </p:sp>
    </p:spTree>
    <p:extLst>
      <p:ext uri="{BB962C8B-B14F-4D97-AF65-F5344CB8AC3E}">
        <p14:creationId xmlns:p14="http://schemas.microsoft.com/office/powerpoint/2010/main" xmlns="" val="749286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40"/>
            <a:ext cx="2057400" cy="5851529"/>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5B6431A7-8670-4AFC-9F37-B5674F73847A}" type="datetime1">
              <a:rPr lang="pl-PL"/>
              <a:pPr lvl="0"/>
              <a:t>2019-10-22</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5DCF6325-F4C6-4084-8E39-59EE35A8B67A}" type="slidenum">
              <a:rPr/>
              <a:pPr lvl="0"/>
              <a:t>‹#›</a:t>
            </a:fld>
            <a:endParaRPr lang="pl-PL"/>
          </a:p>
        </p:txBody>
      </p:sp>
    </p:spTree>
    <p:extLst>
      <p:ext uri="{BB962C8B-B14F-4D97-AF65-F5344CB8AC3E}">
        <p14:creationId xmlns:p14="http://schemas.microsoft.com/office/powerpoint/2010/main" xmlns="" val="3062109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7"/>
          </p:nvPr>
        </p:nvSpPr>
        <p:spPr/>
        <p:txBody>
          <a:bodyPr/>
          <a:lstStyle>
            <a:lvl1pPr>
              <a:defRPr/>
            </a:lvl1pPr>
          </a:lstStyle>
          <a:p>
            <a:pPr lvl="0"/>
            <a:fld id="{691F984F-A0A7-4C16-8A70-54EA2C6049C9}" type="datetime1">
              <a:rPr lang="pl-PL"/>
              <a:pPr lvl="0"/>
              <a:t>2019-10-22</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D1CED1AE-0699-45EC-8D25-F697B6FFA98C}" type="slidenum">
              <a:rPr/>
              <a:pPr lvl="0"/>
              <a:t>‹#›</a:t>
            </a:fld>
            <a:endParaRPr lang="pl-PL"/>
          </a:p>
        </p:txBody>
      </p:sp>
    </p:spTree>
    <p:extLst>
      <p:ext uri="{BB962C8B-B14F-4D97-AF65-F5344CB8AC3E}">
        <p14:creationId xmlns:p14="http://schemas.microsoft.com/office/powerpoint/2010/main" xmlns="" val="2152137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22311" y="4406895"/>
            <a:ext cx="7772400" cy="1362071"/>
          </a:xfrm>
        </p:spPr>
        <p:txBody>
          <a:bodyPr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pl-PL"/>
              <a:t>Kliknij, aby edytować style wzorca tekstu</a:t>
            </a:r>
          </a:p>
        </p:txBody>
      </p:sp>
      <p:sp>
        <p:nvSpPr>
          <p:cNvPr id="4" name="Symbol zastępczy daty 3"/>
          <p:cNvSpPr txBox="1">
            <a:spLocks noGrp="1"/>
          </p:cNvSpPr>
          <p:nvPr>
            <p:ph type="dt" sz="half" idx="7"/>
          </p:nvPr>
        </p:nvSpPr>
        <p:spPr/>
        <p:txBody>
          <a:bodyPr/>
          <a:lstStyle>
            <a:lvl1pPr>
              <a:defRPr/>
            </a:lvl1pPr>
          </a:lstStyle>
          <a:p>
            <a:pPr lvl="0"/>
            <a:fld id="{AA61BEB8-D839-4435-8B39-D88A533C882D}" type="datetime1">
              <a:rPr lang="pl-PL"/>
              <a:pPr lvl="0"/>
              <a:t>2019-10-22</a:t>
            </a:fld>
            <a:endParaRPr lang="pl-PL"/>
          </a:p>
        </p:txBody>
      </p:sp>
      <p:sp>
        <p:nvSpPr>
          <p:cNvPr id="5" name="Symbol zastępczy stopki 4"/>
          <p:cNvSpPr txBox="1">
            <a:spLocks noGrp="1"/>
          </p:cNvSpPr>
          <p:nvPr>
            <p:ph type="ftr" sz="quarter" idx="9"/>
          </p:nvPr>
        </p:nvSpPr>
        <p:spPr/>
        <p:txBody>
          <a:bodyPr/>
          <a:lstStyle>
            <a:lvl1pPr>
              <a:defRPr/>
            </a:lvl1pPr>
          </a:lstStyle>
          <a:p>
            <a:pPr lvl="0"/>
            <a:endParaRPr lang="pl-PL"/>
          </a:p>
        </p:txBody>
      </p:sp>
      <p:sp>
        <p:nvSpPr>
          <p:cNvPr id="6" name="Symbol zastępczy numeru slajdu 5"/>
          <p:cNvSpPr txBox="1">
            <a:spLocks noGrp="1"/>
          </p:cNvSpPr>
          <p:nvPr>
            <p:ph type="sldNum" sz="quarter" idx="8"/>
          </p:nvPr>
        </p:nvSpPr>
        <p:spPr/>
        <p:txBody>
          <a:bodyPr/>
          <a:lstStyle>
            <a:lvl1pPr>
              <a:defRPr/>
            </a:lvl1pPr>
          </a:lstStyle>
          <a:p>
            <a:pPr lvl="0"/>
            <a:fld id="{2BAAD0A0-C278-4B5D-987B-8D8E2E41000B}" type="slidenum">
              <a:rPr/>
              <a:pPr lvl="0"/>
              <a:t>‹#›</a:t>
            </a:fld>
            <a:endParaRPr lang="pl-PL"/>
          </a:p>
        </p:txBody>
      </p:sp>
    </p:spTree>
    <p:extLst>
      <p:ext uri="{BB962C8B-B14F-4D97-AF65-F5344CB8AC3E}">
        <p14:creationId xmlns:p14="http://schemas.microsoft.com/office/powerpoint/2010/main" xmlns="" val="25102148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txBox="1">
            <a:spLocks noGrp="1"/>
          </p:cNvSpPr>
          <p:nvPr>
            <p:ph type="dt" sz="half" idx="7"/>
          </p:nvPr>
        </p:nvSpPr>
        <p:spPr/>
        <p:txBody>
          <a:bodyPr/>
          <a:lstStyle>
            <a:lvl1pPr>
              <a:defRPr/>
            </a:lvl1pPr>
          </a:lstStyle>
          <a:p>
            <a:pPr lvl="0"/>
            <a:fld id="{ABED4F7A-4C9D-41BE-B48B-4973E7025CD1}" type="datetime1">
              <a:rPr lang="pl-PL"/>
              <a:pPr lvl="0"/>
              <a:t>2019-10-22</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0A5B03C1-BF1F-40A8-9BDE-5DFD2B22F1D3}" type="slidenum">
              <a:rPr/>
              <a:pPr lvl="0"/>
              <a:t>‹#›</a:t>
            </a:fld>
            <a:endParaRPr lang="pl-PL"/>
          </a:p>
        </p:txBody>
      </p:sp>
    </p:spTree>
    <p:extLst>
      <p:ext uri="{BB962C8B-B14F-4D97-AF65-F5344CB8AC3E}">
        <p14:creationId xmlns:p14="http://schemas.microsoft.com/office/powerpoint/2010/main" xmlns="" val="3959829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535113"/>
            <a:ext cx="4040184" cy="639759"/>
          </a:xfrm>
        </p:spPr>
        <p:txBody>
          <a:bodyPr anchor="b"/>
          <a:lstStyle>
            <a:lvl1pPr marL="0" indent="0">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4645023" y="1535113"/>
            <a:ext cx="4041776" cy="639759"/>
          </a:xfrm>
        </p:spPr>
        <p:txBody>
          <a:bodyPr anchor="b"/>
          <a:lstStyle>
            <a:lvl1pPr marL="0" indent="0">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txBox="1">
            <a:spLocks noGrp="1"/>
          </p:cNvSpPr>
          <p:nvPr>
            <p:ph type="dt" sz="half" idx="7"/>
          </p:nvPr>
        </p:nvSpPr>
        <p:spPr/>
        <p:txBody>
          <a:bodyPr/>
          <a:lstStyle>
            <a:lvl1pPr>
              <a:defRPr/>
            </a:lvl1pPr>
          </a:lstStyle>
          <a:p>
            <a:pPr lvl="0"/>
            <a:fld id="{8B6E0BB7-474D-47F0-8AEF-5F8C57EDBAB9}" type="datetime1">
              <a:rPr lang="pl-PL"/>
              <a:pPr lvl="0"/>
              <a:t>2019-10-22</a:t>
            </a:fld>
            <a:endParaRPr lang="pl-PL"/>
          </a:p>
        </p:txBody>
      </p:sp>
      <p:sp>
        <p:nvSpPr>
          <p:cNvPr id="8" name="Symbol zastępczy stopki 7"/>
          <p:cNvSpPr txBox="1">
            <a:spLocks noGrp="1"/>
          </p:cNvSpPr>
          <p:nvPr>
            <p:ph type="ftr" sz="quarter" idx="9"/>
          </p:nvPr>
        </p:nvSpPr>
        <p:spPr/>
        <p:txBody>
          <a:bodyPr/>
          <a:lstStyle>
            <a:lvl1pPr>
              <a:defRPr/>
            </a:lvl1pPr>
          </a:lstStyle>
          <a:p>
            <a:pPr lvl="0"/>
            <a:endParaRPr lang="pl-PL"/>
          </a:p>
        </p:txBody>
      </p:sp>
      <p:sp>
        <p:nvSpPr>
          <p:cNvPr id="9" name="Symbol zastępczy numeru slajdu 8"/>
          <p:cNvSpPr txBox="1">
            <a:spLocks noGrp="1"/>
          </p:cNvSpPr>
          <p:nvPr>
            <p:ph type="sldNum" sz="quarter" idx="8"/>
          </p:nvPr>
        </p:nvSpPr>
        <p:spPr/>
        <p:txBody>
          <a:bodyPr/>
          <a:lstStyle>
            <a:lvl1pPr>
              <a:defRPr/>
            </a:lvl1pPr>
          </a:lstStyle>
          <a:p>
            <a:pPr lvl="0"/>
            <a:fld id="{F5959BB2-76D4-4BEC-852A-74AAC9676BBD}" type="slidenum">
              <a:rPr/>
              <a:pPr lvl="0"/>
              <a:t>‹#›</a:t>
            </a:fld>
            <a:endParaRPr lang="pl-PL"/>
          </a:p>
        </p:txBody>
      </p:sp>
    </p:spTree>
    <p:extLst>
      <p:ext uri="{BB962C8B-B14F-4D97-AF65-F5344CB8AC3E}">
        <p14:creationId xmlns:p14="http://schemas.microsoft.com/office/powerpoint/2010/main" xmlns="" val="27454499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daty 2"/>
          <p:cNvSpPr txBox="1">
            <a:spLocks noGrp="1"/>
          </p:cNvSpPr>
          <p:nvPr>
            <p:ph type="dt" sz="half" idx="7"/>
          </p:nvPr>
        </p:nvSpPr>
        <p:spPr/>
        <p:txBody>
          <a:bodyPr/>
          <a:lstStyle>
            <a:lvl1pPr>
              <a:defRPr/>
            </a:lvl1pPr>
          </a:lstStyle>
          <a:p>
            <a:pPr lvl="0"/>
            <a:fld id="{B42D86BC-E04F-410F-BB4C-2FD8B2FBAB0B}" type="datetime1">
              <a:rPr lang="pl-PL"/>
              <a:pPr lvl="0"/>
              <a:t>2019-10-22</a:t>
            </a:fld>
            <a:endParaRPr lang="pl-PL"/>
          </a:p>
        </p:txBody>
      </p:sp>
      <p:sp>
        <p:nvSpPr>
          <p:cNvPr id="4" name="Symbol zastępczy stopki 3"/>
          <p:cNvSpPr txBox="1">
            <a:spLocks noGrp="1"/>
          </p:cNvSpPr>
          <p:nvPr>
            <p:ph type="ftr" sz="quarter" idx="9"/>
          </p:nvPr>
        </p:nvSpPr>
        <p:spPr/>
        <p:txBody>
          <a:bodyPr/>
          <a:lstStyle>
            <a:lvl1pPr>
              <a:defRPr/>
            </a:lvl1pPr>
          </a:lstStyle>
          <a:p>
            <a:pPr lvl="0"/>
            <a:endParaRPr lang="pl-PL"/>
          </a:p>
        </p:txBody>
      </p:sp>
      <p:sp>
        <p:nvSpPr>
          <p:cNvPr id="5" name="Symbol zastępczy numeru slajdu 4"/>
          <p:cNvSpPr txBox="1">
            <a:spLocks noGrp="1"/>
          </p:cNvSpPr>
          <p:nvPr>
            <p:ph type="sldNum" sz="quarter" idx="8"/>
          </p:nvPr>
        </p:nvSpPr>
        <p:spPr/>
        <p:txBody>
          <a:bodyPr/>
          <a:lstStyle>
            <a:lvl1pPr>
              <a:defRPr/>
            </a:lvl1pPr>
          </a:lstStyle>
          <a:p>
            <a:pPr lvl="0"/>
            <a:fld id="{D504C828-C6D1-47BA-9321-524AF7026226}" type="slidenum">
              <a:rPr/>
              <a:pPr lvl="0"/>
              <a:t>‹#›</a:t>
            </a:fld>
            <a:endParaRPr lang="pl-PL"/>
          </a:p>
        </p:txBody>
      </p:sp>
    </p:spTree>
    <p:extLst>
      <p:ext uri="{BB962C8B-B14F-4D97-AF65-F5344CB8AC3E}">
        <p14:creationId xmlns:p14="http://schemas.microsoft.com/office/powerpoint/2010/main" xmlns="" val="11226697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txBox="1">
            <a:spLocks noGrp="1"/>
          </p:cNvSpPr>
          <p:nvPr>
            <p:ph type="dt" sz="half" idx="7"/>
          </p:nvPr>
        </p:nvSpPr>
        <p:spPr/>
        <p:txBody>
          <a:bodyPr/>
          <a:lstStyle>
            <a:lvl1pPr>
              <a:defRPr/>
            </a:lvl1pPr>
          </a:lstStyle>
          <a:p>
            <a:pPr lvl="0"/>
            <a:fld id="{79C1A999-7CAA-4262-9CBB-DB8918EB6403}" type="datetime1">
              <a:rPr lang="pl-PL"/>
              <a:pPr lvl="0"/>
              <a:t>2019-10-22</a:t>
            </a:fld>
            <a:endParaRPr lang="pl-PL"/>
          </a:p>
        </p:txBody>
      </p:sp>
      <p:sp>
        <p:nvSpPr>
          <p:cNvPr id="3" name="Symbol zastępczy stopki 2"/>
          <p:cNvSpPr txBox="1">
            <a:spLocks noGrp="1"/>
          </p:cNvSpPr>
          <p:nvPr>
            <p:ph type="ftr" sz="quarter" idx="9"/>
          </p:nvPr>
        </p:nvSpPr>
        <p:spPr/>
        <p:txBody>
          <a:bodyPr/>
          <a:lstStyle>
            <a:lvl1pPr>
              <a:defRPr/>
            </a:lvl1pPr>
          </a:lstStyle>
          <a:p>
            <a:pPr lvl="0"/>
            <a:endParaRPr lang="pl-PL"/>
          </a:p>
        </p:txBody>
      </p:sp>
      <p:sp>
        <p:nvSpPr>
          <p:cNvPr id="4" name="Symbol zastępczy numeru slajdu 3"/>
          <p:cNvSpPr txBox="1">
            <a:spLocks noGrp="1"/>
          </p:cNvSpPr>
          <p:nvPr>
            <p:ph type="sldNum" sz="quarter" idx="8"/>
          </p:nvPr>
        </p:nvSpPr>
        <p:spPr/>
        <p:txBody>
          <a:bodyPr/>
          <a:lstStyle>
            <a:lvl1pPr>
              <a:defRPr/>
            </a:lvl1pPr>
          </a:lstStyle>
          <a:p>
            <a:pPr lvl="0"/>
            <a:fld id="{20335EB1-50AE-47F2-8143-FC9EAD73DD7B}" type="slidenum">
              <a:rPr/>
              <a:pPr lvl="0"/>
              <a:t>‹#›</a:t>
            </a:fld>
            <a:endParaRPr lang="pl-PL"/>
          </a:p>
        </p:txBody>
      </p:sp>
    </p:spTree>
    <p:extLst>
      <p:ext uri="{BB962C8B-B14F-4D97-AF65-F5344CB8AC3E}">
        <p14:creationId xmlns:p14="http://schemas.microsoft.com/office/powerpoint/2010/main" xmlns="" val="2091017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3048"/>
            <a:ext cx="3008311" cy="1162046"/>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457200" y="1435095"/>
            <a:ext cx="3008311" cy="46910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88AB7FAC-2BA6-4E2C-90E3-527E4F335332}" type="datetime1">
              <a:rPr lang="pl-PL"/>
              <a:pPr lvl="0"/>
              <a:t>2019-10-22</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665766CF-A6D6-45D5-8A44-899A887E6566}" type="slidenum">
              <a:rPr/>
              <a:pPr lvl="0"/>
              <a:t>‹#›</a:t>
            </a:fld>
            <a:endParaRPr lang="pl-PL"/>
          </a:p>
        </p:txBody>
      </p:sp>
    </p:spTree>
    <p:extLst>
      <p:ext uri="{BB962C8B-B14F-4D97-AF65-F5344CB8AC3E}">
        <p14:creationId xmlns:p14="http://schemas.microsoft.com/office/powerpoint/2010/main" xmlns="" val="28456688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792288" y="4800600"/>
            <a:ext cx="5486400" cy="566735"/>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p:cNvSpPr txBox="1">
            <a:spLocks noGrp="1"/>
          </p:cNvSpPr>
          <p:nvPr>
            <p:ph type="body" idx="2"/>
          </p:nvPr>
        </p:nvSpPr>
        <p:spPr>
          <a:xfrm>
            <a:off x="1792288" y="5367335"/>
            <a:ext cx="5486400" cy="804864"/>
          </a:xfrm>
        </p:spPr>
        <p:txBody>
          <a:bodyPr/>
          <a:lstStyle>
            <a:lvl1pPr marL="0" indent="0">
              <a:buNone/>
              <a:defRPr sz="1400"/>
            </a:lvl1pPr>
          </a:lstStyle>
          <a:p>
            <a:pPr lvl="0"/>
            <a:r>
              <a:rPr lang="pl-PL"/>
              <a:t>Kliknij, aby edytować style wzorca tekstu</a:t>
            </a:r>
          </a:p>
        </p:txBody>
      </p:sp>
      <p:sp>
        <p:nvSpPr>
          <p:cNvPr id="5" name="Symbol zastępczy daty 4"/>
          <p:cNvSpPr txBox="1">
            <a:spLocks noGrp="1"/>
          </p:cNvSpPr>
          <p:nvPr>
            <p:ph type="dt" sz="half" idx="7"/>
          </p:nvPr>
        </p:nvSpPr>
        <p:spPr/>
        <p:txBody>
          <a:bodyPr/>
          <a:lstStyle>
            <a:lvl1pPr>
              <a:defRPr/>
            </a:lvl1pPr>
          </a:lstStyle>
          <a:p>
            <a:pPr lvl="0"/>
            <a:fld id="{614991EA-5931-4B74-AA77-BB2772175F7B}" type="datetime1">
              <a:rPr lang="pl-PL"/>
              <a:pPr lvl="0"/>
              <a:t>2019-10-22</a:t>
            </a:fld>
            <a:endParaRPr lang="pl-PL"/>
          </a:p>
        </p:txBody>
      </p:sp>
      <p:sp>
        <p:nvSpPr>
          <p:cNvPr id="6" name="Symbol zastępczy stopki 5"/>
          <p:cNvSpPr txBox="1">
            <a:spLocks noGrp="1"/>
          </p:cNvSpPr>
          <p:nvPr>
            <p:ph type="ftr" sz="quarter" idx="9"/>
          </p:nvPr>
        </p:nvSpPr>
        <p:spPr/>
        <p:txBody>
          <a:bodyPr/>
          <a:lstStyle>
            <a:lvl1pPr>
              <a:defRPr/>
            </a:lvl1pPr>
          </a:lstStyle>
          <a:p>
            <a:pPr lvl="0"/>
            <a:endParaRPr lang="pl-PL"/>
          </a:p>
        </p:txBody>
      </p:sp>
      <p:sp>
        <p:nvSpPr>
          <p:cNvPr id="7" name="Symbol zastępczy numeru slajdu 6"/>
          <p:cNvSpPr txBox="1">
            <a:spLocks noGrp="1"/>
          </p:cNvSpPr>
          <p:nvPr>
            <p:ph type="sldNum" sz="quarter" idx="8"/>
          </p:nvPr>
        </p:nvSpPr>
        <p:spPr/>
        <p:txBody>
          <a:bodyPr/>
          <a:lstStyle>
            <a:lvl1pPr>
              <a:defRPr/>
            </a:lvl1pPr>
          </a:lstStyle>
          <a:p>
            <a:pPr lvl="0"/>
            <a:fld id="{6880FB75-14AE-42CD-873B-9FAB7178F4B5}" type="slidenum">
              <a:rPr/>
              <a:pPr lvl="0"/>
              <a:t>‹#›</a:t>
            </a:fld>
            <a:endParaRPr lang="pl-PL"/>
          </a:p>
        </p:txBody>
      </p:sp>
    </p:spTree>
    <p:extLst>
      <p:ext uri="{BB962C8B-B14F-4D97-AF65-F5344CB8AC3E}">
        <p14:creationId xmlns:p14="http://schemas.microsoft.com/office/powerpoint/2010/main" xmlns="" val="80927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pl-PL"/>
              <a:t>Kliknij, aby edytować format tekstu tytułuKliknij, aby edytować styl</a:t>
            </a:r>
          </a:p>
        </p:txBody>
      </p:sp>
      <p:sp>
        <p:nvSpPr>
          <p:cNvPr id="3" name="Symbol zastępczy zawartości 2"/>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a:p>
            <a:pPr lvl="7"/>
            <a:r>
              <a:rPr lang="pl-PL"/>
              <a:t>Ósmy poziom konspektu</a:t>
            </a:r>
          </a:p>
          <a:p>
            <a:pPr lvl="0"/>
            <a:r>
              <a:rPr lang="pl-PL"/>
              <a:t>Dziewiąty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Arial Unicode MS" pitchFamily="2"/>
                <a:cs typeface="Tahoma" pitchFamily="2"/>
              </a:defRPr>
            </a:lvl1pPr>
          </a:lstStyle>
          <a:p>
            <a:pPr lvl="0"/>
            <a:fld id="{88C0F63F-7CBA-4EC5-8434-87DCC36003E4}" type="datetime1">
              <a:rPr lang="pl-PL"/>
              <a:pPr lvl="0"/>
              <a:t>2019-10-22</a:t>
            </a:fld>
            <a:endParaRPr lang="pl-PL"/>
          </a:p>
        </p:txBody>
      </p:sp>
      <p:sp>
        <p:nvSpPr>
          <p:cNvPr id="5" name="Symbol zastępczy stopki 4"/>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pl-PL"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pl-PL" sz="1800" b="0" i="0" u="none" strike="noStrike" kern="1200" cap="none" spc="0" baseline="0">
                <a:solidFill>
                  <a:srgbClr val="000000"/>
                </a:solidFill>
                <a:uFillTx/>
                <a:latin typeface="Calibri" pitchFamily="18"/>
                <a:ea typeface="Arial Unicode MS" pitchFamily="2"/>
                <a:cs typeface="Tahoma" pitchFamily="2"/>
              </a:defRPr>
            </a:lvl1pPr>
          </a:lstStyle>
          <a:p>
            <a:pPr lvl="0"/>
            <a:fld id="{33188DD5-E246-4272-825B-CBBE8129A1B5}" type="slidenum">
              <a:rPr/>
              <a:pPr lvl="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pl-PL"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75000"/>
        <a:buFont typeface="StarSymbol"/>
        <a:buChar char="–"/>
        <a:tabLst/>
        <a:defRPr lang="pl-PL"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7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pl-PL"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pl-PL"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9">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txBox="1">
            <a:spLocks noGrp="1"/>
          </p:cNvSpPr>
          <p:nvPr>
            <p:ph type="ctrTitle"/>
          </p:nvPr>
        </p:nvSpPr>
        <p:spPr>
          <a:xfrm>
            <a:off x="3272582" y="2152054"/>
            <a:ext cx="7772400" cy="1470026"/>
          </a:xfrm>
        </p:spPr>
        <p:txBody>
          <a:bodyPr/>
          <a:lstStyle/>
          <a:p>
            <a:pPr lvl="0">
              <a:buNone/>
            </a:pPr>
            <a:r>
              <a:rPr lang="pl-PL" dirty="0">
                <a:solidFill>
                  <a:srgbClr val="00B050"/>
                </a:solidFill>
                <a:effectLst>
                  <a:outerShdw dist="38096" dir="2700000">
                    <a:srgbClr val="000000"/>
                  </a:outerShdw>
                </a:effectLst>
              </a:rPr>
              <a:t/>
            </a:r>
            <a:br>
              <a:rPr lang="pl-PL" dirty="0">
                <a:solidFill>
                  <a:srgbClr val="00B050"/>
                </a:solidFill>
                <a:effectLst>
                  <a:outerShdw dist="38096" dir="2700000">
                    <a:srgbClr val="000000"/>
                  </a:outerShdw>
                </a:effectLst>
              </a:rPr>
            </a:br>
            <a:endParaRPr lang="pl-PL" dirty="0">
              <a:solidFill>
                <a:srgbClr val="00B050"/>
              </a:solidFill>
              <a:effectLst>
                <a:outerShdw dist="38096" dir="2700000">
                  <a:srgbClr val="000000"/>
                </a:outerShdw>
              </a:effectLst>
            </a:endParaRPr>
          </a:p>
        </p:txBody>
      </p:sp>
      <p:sp>
        <p:nvSpPr>
          <p:cNvPr id="3" name="Podtytuł 2"/>
          <p:cNvSpPr txBox="1">
            <a:spLocks noGrp="1"/>
          </p:cNvSpPr>
          <p:nvPr>
            <p:ph type="subTitle" idx="1"/>
          </p:nvPr>
        </p:nvSpPr>
        <p:spPr>
          <a:xfrm>
            <a:off x="3714744" y="3429000"/>
            <a:ext cx="6400800" cy="1752603"/>
          </a:xfrm>
        </p:spPr>
        <p:txBody>
          <a:bodyPr/>
          <a:lstStyle/>
          <a:p>
            <a:pPr lvl="0"/>
            <a:r>
              <a:rPr lang="pl-PL" sz="2000" b="1" dirty="0" err="1" smtClean="0">
                <a:solidFill>
                  <a:srgbClr val="000000"/>
                </a:solidFill>
                <a:latin typeface="Times New Roman" pitchFamily="18" charset="0"/>
                <a:cs typeface="Times New Roman" pitchFamily="18" charset="0"/>
              </a:rPr>
              <a:t>Barcelos</a:t>
            </a:r>
            <a:r>
              <a:rPr lang="pl-PL" sz="2000" b="1" dirty="0" smtClean="0">
                <a:solidFill>
                  <a:srgbClr val="000000"/>
                </a:solidFill>
                <a:latin typeface="Times New Roman" pitchFamily="18" charset="0"/>
                <a:cs typeface="Times New Roman" pitchFamily="18" charset="0"/>
              </a:rPr>
              <a:t> - </a:t>
            </a:r>
            <a:r>
              <a:rPr lang="pl-PL" sz="2000" b="1" dirty="0">
                <a:solidFill>
                  <a:srgbClr val="000000"/>
                </a:solidFill>
                <a:latin typeface="Times New Roman" pitchFamily="18" charset="0"/>
                <a:cs typeface="Times New Roman" pitchFamily="18" charset="0"/>
              </a:rPr>
              <a:t>2019</a:t>
            </a:r>
          </a:p>
        </p:txBody>
      </p:sp>
      <p:pic>
        <p:nvPicPr>
          <p:cNvPr id="4" name="Picture 4" descr="https://twinspace.etwinning.net/files/collabspace/4/54/154/45154/images/bc10c44b1_opt.png"/>
          <p:cNvPicPr>
            <a:picLocks noChangeAspect="1"/>
          </p:cNvPicPr>
          <p:nvPr/>
        </p:nvPicPr>
        <p:blipFill>
          <a:blip r:embed="rId4" cstate="print"/>
          <a:srcRect/>
          <a:stretch>
            <a:fillRect/>
          </a:stretch>
        </p:blipFill>
        <p:spPr>
          <a:xfrm>
            <a:off x="395532" y="476667"/>
            <a:ext cx="4962521" cy="1171575"/>
          </a:xfrm>
          <a:prstGeom prst="rect">
            <a:avLst/>
          </a:prstGeom>
          <a:noFill/>
          <a:ln>
            <a:noFill/>
          </a:ln>
        </p:spPr>
      </p:pic>
      <p:pic>
        <p:nvPicPr>
          <p:cNvPr id="5" name="Picture 2" descr="https://twinspace.etwinning.net/files/collabspace/4/54/154/45154/images/be12ac831_opt.jpg"/>
          <p:cNvPicPr>
            <a:picLocks noChangeAspect="1"/>
          </p:cNvPicPr>
          <p:nvPr/>
        </p:nvPicPr>
        <p:blipFill>
          <a:blip r:embed="rId5" cstate="print"/>
          <a:srcRect/>
          <a:stretch>
            <a:fillRect/>
          </a:stretch>
        </p:blipFill>
        <p:spPr>
          <a:xfrm>
            <a:off x="6012161" y="404667"/>
            <a:ext cx="2293242" cy="1734744"/>
          </a:xfrm>
          <a:prstGeom prst="rect">
            <a:avLst/>
          </a:prstGeom>
          <a:noFill/>
          <a:ln>
            <a:noFill/>
          </a:ln>
        </p:spPr>
      </p:pic>
      <p:pic>
        <p:nvPicPr>
          <p:cNvPr id="6" name="Picture 4" descr="Znalezione obrazy dla zapytania Erasmus plus"/>
          <p:cNvPicPr>
            <a:picLocks noChangeAspect="1"/>
          </p:cNvPicPr>
          <p:nvPr/>
        </p:nvPicPr>
        <p:blipFill>
          <a:blip r:embed="rId6" cstate="print"/>
          <a:srcRect/>
          <a:stretch>
            <a:fillRect/>
          </a:stretch>
        </p:blipFill>
        <p:spPr>
          <a:xfrm>
            <a:off x="1907704" y="5417845"/>
            <a:ext cx="4839489" cy="1440155"/>
          </a:xfrm>
          <a:prstGeom prst="rect">
            <a:avLst/>
          </a:prstGeom>
          <a:noFill/>
          <a:ln>
            <a:noFill/>
          </a:ln>
        </p:spPr>
      </p:pic>
      <p:sp>
        <p:nvSpPr>
          <p:cNvPr id="7" name="Prostokąt 6"/>
          <p:cNvSpPr/>
          <p:nvPr/>
        </p:nvSpPr>
        <p:spPr>
          <a:xfrm>
            <a:off x="4714876" y="2571744"/>
            <a:ext cx="4786346" cy="923330"/>
          </a:xfrm>
          <a:prstGeom prst="rect">
            <a:avLst/>
          </a:prstGeom>
          <a:noFill/>
        </p:spPr>
        <p:txBody>
          <a:bodyPr wrap="square" lIns="91440" tIns="45720" rIns="91440" bIns="45720">
            <a:spAutoFit/>
          </a:bodyPr>
          <a:lstStyle/>
          <a:p>
            <a:pPr algn="ctr"/>
            <a:r>
              <a:rPr lang="pl-PL" sz="5400" b="1" cap="none" spc="0" dirty="0" err="1"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Viajero</a:t>
            </a:r>
            <a:r>
              <a:rPr lang="pl-PL" sz="5400" b="1" cap="none" spc="0"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 </a:t>
            </a:r>
            <a:r>
              <a:rPr lang="pl-PL" sz="5400" b="1" cap="none" spc="0" dirty="0" err="1"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virtual</a:t>
            </a:r>
            <a:endParaRPr lang="pl-PL"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052" name="Picture 4" descr="C:\Users\DELL\Desktop\flagaPolska36x24_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15" t="17089" r="3319" b="12974"/>
          <a:stretch/>
        </p:blipFill>
        <p:spPr bwMode="auto">
          <a:xfrm>
            <a:off x="-1548680" y="-14401"/>
            <a:ext cx="12431907" cy="702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dtytuł 2"/>
          <p:cNvSpPr txBox="1">
            <a:spLocks noGrp="1"/>
          </p:cNvSpPr>
          <p:nvPr>
            <p:ph type="subTitle" idx="4294967295"/>
          </p:nvPr>
        </p:nvSpPr>
        <p:spPr>
          <a:xfrm>
            <a:off x="0" y="360365"/>
            <a:ext cx="9144000" cy="6497635"/>
          </a:xfrm>
        </p:spPr>
        <p:txBody>
          <a:bodyPr anchorCtr="1"/>
          <a:lstStyle/>
          <a:p>
            <a:pPr marL="0" lvl="0" indent="0" algn="ctr" hangingPunct="0">
              <a:buNone/>
            </a:pPr>
            <a:endParaRPr lang="pl-PL" sz="5400" dirty="0">
              <a:latin typeface="Arial Black" panose="020B0A04020102020204" pitchFamily="34" charset="0"/>
            </a:endParaRPr>
          </a:p>
          <a:p>
            <a:pPr marL="0" lvl="0" indent="0" algn="ctr" hangingPunct="0">
              <a:buNone/>
            </a:pPr>
            <a:r>
              <a:rPr lang="pl-PL" sz="5400" b="1" i="1" dirty="0">
                <a:latin typeface="Arial Black" panose="020B0A04020102020204" pitchFamily="34" charset="0"/>
              </a:rPr>
              <a:t>¿</a:t>
            </a:r>
            <a:r>
              <a:rPr lang="pl-PL" sz="5400" b="1" i="1" dirty="0" err="1">
                <a:latin typeface="Arial Black" panose="020B0A04020102020204" pitchFamily="34" charset="0"/>
              </a:rPr>
              <a:t>Vas</a:t>
            </a:r>
            <a:r>
              <a:rPr lang="pl-PL" sz="5400" b="1" i="1" dirty="0">
                <a:latin typeface="Arial Black" panose="020B0A04020102020204" pitchFamily="34" charset="0"/>
              </a:rPr>
              <a:t> a </a:t>
            </a:r>
            <a:r>
              <a:rPr lang="pl-PL" sz="5400" b="1" i="1" dirty="0" err="1">
                <a:latin typeface="Arial Black" panose="020B0A04020102020204" pitchFamily="34" charset="0"/>
              </a:rPr>
              <a:t>viajar</a:t>
            </a:r>
            <a:r>
              <a:rPr lang="pl-PL" sz="5400" b="1" i="1" dirty="0">
                <a:latin typeface="Arial Black" panose="020B0A04020102020204" pitchFamily="34" charset="0"/>
              </a:rPr>
              <a:t> a Polonia</a:t>
            </a:r>
            <a:r>
              <a:rPr lang="pl-PL" sz="5400" b="1" i="1" dirty="0"/>
              <a:t>?</a:t>
            </a:r>
          </a:p>
          <a:p>
            <a:pPr marL="0" lvl="0" indent="0" algn="ctr" hangingPunct="0">
              <a:buNone/>
            </a:pPr>
            <a:endParaRPr lang="pl-PL" sz="5400" b="1" dirty="0"/>
          </a:p>
          <a:p>
            <a:pPr marL="0" lvl="0" indent="0" algn="ctr" hangingPunct="0">
              <a:buNone/>
            </a:pPr>
            <a:r>
              <a:rPr lang="es-ES" sz="5400" dirty="0">
                <a:latin typeface="Arial" panose="020B0604020202020204" pitchFamily="34" charset="0"/>
                <a:cs typeface="Arial" panose="020B0604020202020204" pitchFamily="34" charset="0"/>
              </a:rPr>
              <a:t>5 cosas que tienes que saber </a:t>
            </a:r>
            <a:r>
              <a:rPr lang="pl-PL" sz="5400" dirty="0" err="1" smtClean="0">
                <a:latin typeface="Arial" panose="020B0604020202020204" pitchFamily="34" charset="0"/>
                <a:cs typeface="Arial" panose="020B0604020202020204" pitchFamily="34" charset="0"/>
              </a:rPr>
              <a:t>si</a:t>
            </a:r>
            <a:r>
              <a:rPr lang="pl-PL" sz="5400" dirty="0" smtClean="0">
                <a:latin typeface="Arial" panose="020B0604020202020204" pitchFamily="34" charset="0"/>
                <a:cs typeface="Arial" panose="020B0604020202020204" pitchFamily="34" charset="0"/>
              </a:rPr>
              <a:t> </a:t>
            </a:r>
            <a:r>
              <a:rPr lang="pl-PL" sz="5400" dirty="0" err="1" smtClean="0">
                <a:latin typeface="Arial" panose="020B0604020202020204" pitchFamily="34" charset="0"/>
                <a:cs typeface="Arial" panose="020B0604020202020204" pitchFamily="34" charset="0"/>
              </a:rPr>
              <a:t>viajas</a:t>
            </a:r>
            <a:r>
              <a:rPr lang="pl-PL" sz="5400" dirty="0" smtClean="0">
                <a:latin typeface="Arial" panose="020B0604020202020204" pitchFamily="34" charset="0"/>
                <a:cs typeface="Arial" panose="020B0604020202020204" pitchFamily="34" charset="0"/>
              </a:rPr>
              <a:t> a </a:t>
            </a:r>
            <a:r>
              <a:rPr lang="pl-PL" sz="5400" dirty="0" smtClean="0">
                <a:latin typeface="Arial" panose="020B0604020202020204" pitchFamily="34" charset="0"/>
                <a:cs typeface="Arial" panose="020B0604020202020204" pitchFamily="34" charset="0"/>
              </a:rPr>
              <a:t> </a:t>
            </a:r>
            <a:r>
              <a:rPr lang="pl-PL" sz="5400" dirty="0">
                <a:latin typeface="Arial" panose="020B0604020202020204" pitchFamily="34" charset="0"/>
                <a:cs typeface="Arial" panose="020B0604020202020204" pitchFamily="34" charset="0"/>
              </a:rPr>
              <a:t>POLONIA</a:t>
            </a:r>
            <a:endParaRPr lang="es-E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2">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Podtytuł 2"/>
          <p:cNvSpPr txBox="1">
            <a:spLocks noGrp="1"/>
          </p:cNvSpPr>
          <p:nvPr>
            <p:ph type="subTitle" idx="4294967295"/>
          </p:nvPr>
        </p:nvSpPr>
        <p:spPr>
          <a:xfrm>
            <a:off x="357158" y="3643314"/>
            <a:ext cx="8028384" cy="3068960"/>
          </a:xfrm>
        </p:spPr>
        <p:txBody>
          <a:bodyPr/>
          <a:lstStyle/>
          <a:p>
            <a:pPr marL="0" lvl="0" indent="0">
              <a:lnSpc>
                <a:spcPct val="90000"/>
              </a:lnSpc>
              <a:spcAft>
                <a:spcPts val="0"/>
              </a:spcAft>
              <a:buNone/>
            </a:pPr>
            <a:r>
              <a:rPr lang="pl-PL" sz="2400" dirty="0" err="1">
                <a:latin typeface="Times New Roman" pitchFamily="18" charset="0"/>
                <a:cs typeface="Times New Roman" pitchFamily="18" charset="0"/>
              </a:rPr>
              <a:t>Proponer</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zapatillas</a:t>
            </a:r>
            <a:r>
              <a:rPr lang="pl-PL" sz="2400" dirty="0">
                <a:latin typeface="Times New Roman" pitchFamily="18" charset="0"/>
                <a:cs typeface="Times New Roman" pitchFamily="18" charset="0"/>
              </a:rPr>
              <a:t> a los </a:t>
            </a:r>
            <a:r>
              <a:rPr lang="pl-PL" sz="2400" dirty="0" err="1">
                <a:latin typeface="Times New Roman" pitchFamily="18" charset="0"/>
                <a:cs typeface="Times New Roman" pitchFamily="18" charset="0"/>
              </a:rPr>
              <a:t>que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visitan</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un</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hogar</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polaco</a:t>
            </a:r>
            <a:r>
              <a:rPr lang="pl-PL" sz="2400" dirty="0">
                <a:latin typeface="Times New Roman" pitchFamily="18" charset="0"/>
                <a:cs typeface="Times New Roman" pitchFamily="18" charset="0"/>
              </a:rPr>
              <a:t> para  </a:t>
            </a:r>
            <a:r>
              <a:rPr lang="pl-PL" sz="2400" dirty="0" err="1">
                <a:latin typeface="Times New Roman" pitchFamily="18" charset="0"/>
                <a:cs typeface="Times New Roman" pitchFamily="18" charset="0"/>
              </a:rPr>
              <a:t>que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se</a:t>
            </a:r>
            <a:r>
              <a:rPr lang="pl-PL" sz="2400" dirty="0">
                <a:latin typeface="Times New Roman" pitchFamily="18" charset="0"/>
                <a:cs typeface="Times New Roman" pitchFamily="18" charset="0"/>
              </a:rPr>
              <a:t> </a:t>
            </a:r>
            <a:r>
              <a:rPr lang="pl-PL" sz="2400" dirty="0" err="1" smtClean="0">
                <a:latin typeface="Times New Roman" pitchFamily="18" charset="0"/>
                <a:cs typeface="Times New Roman" pitchFamily="18" charset="0"/>
              </a:rPr>
              <a:t>quiten</a:t>
            </a:r>
            <a:r>
              <a:rPr lang="pl-PL" sz="2400" dirty="0" smtClean="0">
                <a:latin typeface="Times New Roman" pitchFamily="18" charset="0"/>
                <a:cs typeface="Times New Roman" pitchFamily="18" charset="0"/>
              </a:rPr>
              <a:t> los </a:t>
            </a:r>
            <a:r>
              <a:rPr lang="pl-PL" sz="2400" dirty="0" err="1">
                <a:latin typeface="Times New Roman" pitchFamily="18" charset="0"/>
                <a:cs typeface="Times New Roman" pitchFamily="18" charset="0"/>
              </a:rPr>
              <a:t>zapatos</a:t>
            </a:r>
            <a:r>
              <a:rPr lang="pl-PL" sz="2400" dirty="0">
                <a:latin typeface="Times New Roman" pitchFamily="18" charset="0"/>
                <a:cs typeface="Times New Roman" pitchFamily="18" charset="0"/>
              </a:rPr>
              <a:t> es </a:t>
            </a:r>
            <a:r>
              <a:rPr lang="pl-PL" sz="2400" dirty="0" err="1">
                <a:latin typeface="Times New Roman" pitchFamily="18" charset="0"/>
                <a:cs typeface="Times New Roman" pitchFamily="18" charset="0"/>
              </a:rPr>
              <a:t>un</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fenómeno</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muy</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común</a:t>
            </a:r>
            <a:r>
              <a:rPr lang="pl-PL" sz="2400" dirty="0">
                <a:latin typeface="Times New Roman" pitchFamily="18" charset="0"/>
                <a:cs typeface="Times New Roman" pitchFamily="18" charset="0"/>
              </a:rPr>
              <a:t>, es por </a:t>
            </a:r>
            <a:r>
              <a:rPr lang="pl-PL" sz="2400" dirty="0" err="1">
                <a:latin typeface="Times New Roman" pitchFamily="18" charset="0"/>
                <a:cs typeface="Times New Roman" pitchFamily="18" charset="0"/>
              </a:rPr>
              <a:t>higiene</a:t>
            </a:r>
            <a:r>
              <a:rPr lang="pl-PL" sz="2400" dirty="0">
                <a:latin typeface="Times New Roman" pitchFamily="18" charset="0"/>
                <a:cs typeface="Times New Roman" pitchFamily="18" charset="0"/>
              </a:rPr>
              <a:t>. El </a:t>
            </a:r>
            <a:r>
              <a:rPr lang="pl-PL" sz="2400" dirty="0" err="1">
                <a:latin typeface="Times New Roman" pitchFamily="18" charset="0"/>
                <a:cs typeface="Times New Roman" pitchFamily="18" charset="0"/>
              </a:rPr>
              <a:t>huésped</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puede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sentirse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ofendido</a:t>
            </a:r>
            <a:r>
              <a:rPr lang="pl-PL" sz="2400" dirty="0">
                <a:latin typeface="Times New Roman" pitchFamily="18" charset="0"/>
                <a:cs typeface="Times New Roman" pitchFamily="18" charset="0"/>
              </a:rPr>
              <a:t>. Sin embargo es </a:t>
            </a:r>
            <a:r>
              <a:rPr lang="pl-PL" sz="2400" dirty="0" err="1">
                <a:latin typeface="Times New Roman" pitchFamily="18" charset="0"/>
                <a:cs typeface="Times New Roman" pitchFamily="18" charset="0"/>
              </a:rPr>
              <a:t>una</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costumbre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normal</a:t>
            </a:r>
            <a:r>
              <a:rPr lang="pl-PL" sz="2400" dirty="0">
                <a:latin typeface="Times New Roman" pitchFamily="18" charset="0"/>
                <a:cs typeface="Times New Roman" pitchFamily="18" charset="0"/>
              </a:rPr>
              <a:t>.</a:t>
            </a:r>
          </a:p>
        </p:txBody>
      </p:sp>
      <p:sp>
        <p:nvSpPr>
          <p:cNvPr id="3" name="Prostokąt 3"/>
          <p:cNvSpPr/>
          <p:nvPr/>
        </p:nvSpPr>
        <p:spPr>
          <a:xfrm>
            <a:off x="1378948" y="381240"/>
            <a:ext cx="6335710" cy="10688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rPr>
              <a:t>1. Las </a:t>
            </a:r>
            <a:r>
              <a:rPr lang="pl-PL" sz="5400" b="1" i="1" u="none" strike="noStrike" kern="1200" cap="none" spc="0" baseline="0" dirty="0" err="1">
                <a:solidFill>
                  <a:srgbClr val="000000"/>
                </a:solidFill>
                <a:uFillTx/>
                <a:latin typeface="Arial Black" panose="020B0A04020102020204" pitchFamily="34" charset="0"/>
                <a:ea typeface="Microsoft YaHei" pitchFamily="2"/>
                <a:cs typeface="Mangal" pitchFamily="2"/>
              </a:rPr>
              <a:t>zapatillas</a:t>
            </a:r>
            <a:endPar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endParaRPr>
          </a:p>
        </p:txBody>
      </p:sp>
      <p:pic>
        <p:nvPicPr>
          <p:cNvPr id="5" name="Picture 4"/>
          <p:cNvPicPr>
            <a:picLocks noChangeAspect="1"/>
          </p:cNvPicPr>
          <p:nvPr/>
        </p:nvPicPr>
        <p:blipFill>
          <a:blip r:embed="rId4" cstate="print">
            <a:lum/>
            <a:alphaModFix/>
          </a:blip>
          <a:srcRect/>
          <a:stretch>
            <a:fillRect/>
          </a:stretch>
        </p:blipFill>
        <p:spPr>
          <a:xfrm>
            <a:off x="6300192" y="1556792"/>
            <a:ext cx="2285643" cy="1948321"/>
          </a:xfrm>
          <a:prstGeom prst="rect">
            <a:avLst/>
          </a:prstGeom>
          <a:noFill/>
          <a:ln>
            <a:noFill/>
          </a:ln>
        </p:spPr>
      </p:pic>
      <p:pic>
        <p:nvPicPr>
          <p:cNvPr id="14338" name="Picture 2" descr="Znalezione obrazy dla zapytania kapcie"/>
          <p:cNvPicPr>
            <a:picLocks noChangeAspect="1" noChangeArrowheads="1"/>
          </p:cNvPicPr>
          <p:nvPr/>
        </p:nvPicPr>
        <p:blipFill>
          <a:blip r:embed="rId5" cstate="print"/>
          <a:srcRect/>
          <a:stretch>
            <a:fillRect/>
          </a:stretch>
        </p:blipFill>
        <p:spPr bwMode="auto">
          <a:xfrm>
            <a:off x="4714876" y="4857760"/>
            <a:ext cx="1857388" cy="18573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bg>
      <p:bgPr>
        <a:blipFill dpi="0" rotWithShape="1">
          <a:blip r:embed="rId3" cstate="print">
            <a:alphaModFix amt="70000"/>
            <a:lum/>
          </a:blip>
          <a:srcRect/>
          <a:stretch>
            <a:fillRect l="-5000" r="-5000"/>
          </a:stretch>
        </a:blipFill>
        <a:effectLst/>
      </p:bgPr>
    </p:bg>
    <p:spTree>
      <p:nvGrpSpPr>
        <p:cNvPr id="1" name=""/>
        <p:cNvGrpSpPr/>
        <p:nvPr/>
      </p:nvGrpSpPr>
      <p:grpSpPr>
        <a:xfrm>
          <a:off x="0" y="0"/>
          <a:ext cx="0" cy="0"/>
          <a:chOff x="0" y="0"/>
          <a:chExt cx="0" cy="0"/>
        </a:xfrm>
      </p:grpSpPr>
      <p:sp>
        <p:nvSpPr>
          <p:cNvPr id="2" name="Symbol zastępczy zawartości 2"/>
          <p:cNvSpPr txBox="1">
            <a:spLocks noGrp="1"/>
          </p:cNvSpPr>
          <p:nvPr>
            <p:ph type="body" idx="4294967295"/>
          </p:nvPr>
        </p:nvSpPr>
        <p:spPr>
          <a:xfrm>
            <a:off x="0" y="1858385"/>
            <a:ext cx="4644008" cy="4999615"/>
          </a:xfrm>
        </p:spPr>
        <p:txBody>
          <a:bodyPr anchorCtr="1"/>
          <a:lstStyle/>
          <a:p>
            <a:pPr marL="0" lvl="0" indent="0" algn="ctr">
              <a:spcBef>
                <a:spcPts val="640"/>
              </a:spcBef>
              <a:buNone/>
            </a:pPr>
            <a:r>
              <a:rPr lang="es-ES" dirty="0">
                <a:solidFill>
                  <a:schemeClr val="tx1"/>
                </a:solidFill>
                <a:latin typeface="Arial" panose="020B0604020202020204" pitchFamily="34" charset="0"/>
                <a:cs typeface="Arial" panose="020B0604020202020204" pitchFamily="34" charset="0"/>
              </a:rPr>
              <a:t> </a:t>
            </a:r>
            <a:r>
              <a:rPr lang="pl-PL" dirty="0" smtClean="0">
                <a:solidFill>
                  <a:schemeClr val="tx1"/>
                </a:solidFill>
                <a:latin typeface="Arial" panose="020B0604020202020204" pitchFamily="34" charset="0"/>
                <a:cs typeface="Arial" panose="020B0604020202020204" pitchFamily="34" charset="0"/>
              </a:rPr>
              <a:t> </a:t>
            </a:r>
            <a:r>
              <a:rPr lang="es-ES" dirty="0" smtClean="0">
                <a:solidFill>
                  <a:schemeClr val="tx1"/>
                </a:solidFill>
                <a:latin typeface="Arial" panose="020B0604020202020204" pitchFamily="34" charset="0"/>
                <a:cs typeface="Arial" panose="020B0604020202020204" pitchFamily="34" charset="0"/>
              </a:rPr>
              <a:t> </a:t>
            </a:r>
            <a:r>
              <a:rPr lang="es-ES" sz="2400" dirty="0" smtClean="0">
                <a:solidFill>
                  <a:schemeClr val="tx1"/>
                </a:solidFill>
                <a:latin typeface="Times New Roman" pitchFamily="18" charset="0"/>
                <a:cs typeface="Times New Roman" pitchFamily="18" charset="0"/>
              </a:rPr>
              <a:t>La </a:t>
            </a:r>
            <a:r>
              <a:rPr lang="es-ES" sz="2400" dirty="0">
                <a:solidFill>
                  <a:schemeClr val="tx1"/>
                </a:solidFill>
                <a:latin typeface="Times New Roman" pitchFamily="18" charset="0"/>
                <a:cs typeface="Times New Roman" pitchFamily="18" charset="0"/>
              </a:rPr>
              <a:t>especialidad polaca en el Mar Báltico, </a:t>
            </a:r>
            <a:r>
              <a:rPr lang="pl-PL" sz="2400" dirty="0">
                <a:solidFill>
                  <a:schemeClr val="tx1"/>
                </a:solidFill>
                <a:latin typeface="Times New Roman" pitchFamily="18" charset="0"/>
                <a:cs typeface="Times New Roman" pitchFamily="18" charset="0"/>
              </a:rPr>
              <a:t> es el </a:t>
            </a:r>
            <a:r>
              <a:rPr lang="pl-PL" sz="2400" dirty="0" err="1">
                <a:solidFill>
                  <a:schemeClr val="tx1"/>
                </a:solidFill>
                <a:latin typeface="Times New Roman" pitchFamily="18" charset="0"/>
                <a:cs typeface="Times New Roman" pitchFamily="18" charset="0"/>
              </a:rPr>
              <a:t>parabán</a:t>
            </a:r>
            <a:r>
              <a:rPr lang="pl-PL" sz="2400" dirty="0">
                <a:solidFill>
                  <a:schemeClr val="tx1"/>
                </a:solidFill>
                <a:latin typeface="Times New Roman" pitchFamily="18" charset="0"/>
                <a:cs typeface="Times New Roman" pitchFamily="18" charset="0"/>
              </a:rPr>
              <a:t> o</a:t>
            </a:r>
            <a:r>
              <a:rPr lang="es-ES" sz="2400" dirty="0">
                <a:solidFill>
                  <a:schemeClr val="tx1"/>
                </a:solidFill>
                <a:latin typeface="Times New Roman" pitchFamily="18" charset="0"/>
                <a:cs typeface="Times New Roman" pitchFamily="18" charset="0"/>
              </a:rPr>
              <a:t> „pantalla", que consiste en cerrar su propio espacio con coloridas cortinas, es incomprensible para los turistas de otras partes del mundo que se hospedan en la costa polaca, pero para los polacos es normal, especialmente durante las vacaciones</a:t>
            </a:r>
            <a:r>
              <a:rPr lang="pl-PL" sz="2400" dirty="0">
                <a:solidFill>
                  <a:schemeClr val="tx1"/>
                </a:solidFill>
                <a:latin typeface="Times New Roman" pitchFamily="18" charset="0"/>
                <a:cs typeface="Times New Roman" pitchFamily="18" charset="0"/>
              </a:rPr>
              <a:t>.</a:t>
            </a:r>
            <a:endParaRPr lang="es-ES" sz="2400" dirty="0">
              <a:solidFill>
                <a:schemeClr val="tx1"/>
              </a:solidFill>
              <a:latin typeface="Times New Roman" pitchFamily="18" charset="0"/>
              <a:cs typeface="Times New Roman" pitchFamily="18" charset="0"/>
            </a:endParaRPr>
          </a:p>
        </p:txBody>
      </p:sp>
      <p:sp>
        <p:nvSpPr>
          <p:cNvPr id="3" name="Prostokąt 3"/>
          <p:cNvSpPr/>
          <p:nvPr/>
        </p:nvSpPr>
        <p:spPr>
          <a:xfrm>
            <a:off x="1681686" y="404664"/>
            <a:ext cx="5167248" cy="10688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rPr>
              <a:t>2. </a:t>
            </a:r>
            <a:r>
              <a:rPr lang="pl-PL" sz="5400" b="1" i="1" u="none" strike="noStrike" kern="1200" cap="none" spc="0" baseline="0" dirty="0" smtClean="0">
                <a:solidFill>
                  <a:srgbClr val="000000"/>
                </a:solidFill>
                <a:uFillTx/>
                <a:latin typeface="Arial Black" panose="020B0A04020102020204" pitchFamily="34" charset="0"/>
                <a:ea typeface="Microsoft YaHei" pitchFamily="2"/>
                <a:cs typeface="Mangal" pitchFamily="2"/>
              </a:rPr>
              <a:t>El</a:t>
            </a:r>
            <a:r>
              <a:rPr lang="pl-PL" sz="5400" b="1" i="1" u="none" strike="noStrike" kern="1200" cap="none" spc="0" dirty="0" smtClean="0">
                <a:solidFill>
                  <a:srgbClr val="000000"/>
                </a:solidFill>
                <a:uFillTx/>
                <a:latin typeface="Arial Black" panose="020B0A04020102020204" pitchFamily="34" charset="0"/>
                <a:ea typeface="Microsoft YaHei" pitchFamily="2"/>
                <a:cs typeface="Mangal" pitchFamily="2"/>
              </a:rPr>
              <a:t> </a:t>
            </a:r>
            <a:r>
              <a:rPr lang="pl-PL" sz="5400" b="1" i="1" u="none" strike="noStrike" kern="1200" cap="none" spc="0" dirty="0" err="1" smtClean="0">
                <a:solidFill>
                  <a:srgbClr val="000000"/>
                </a:solidFill>
                <a:uFillTx/>
                <a:latin typeface="Arial Black" panose="020B0A04020102020204" pitchFamily="34" charset="0"/>
                <a:ea typeface="Microsoft YaHei" pitchFamily="2"/>
                <a:cs typeface="Mangal" pitchFamily="2"/>
              </a:rPr>
              <a:t>paraban</a:t>
            </a:r>
            <a:endPar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endParaRPr>
          </a:p>
        </p:txBody>
      </p:sp>
      <p:pic>
        <p:nvPicPr>
          <p:cNvPr id="12290" name="Picture 2" descr="Znalezione obrazy dla zapytania playas polacas"/>
          <p:cNvPicPr>
            <a:picLocks noChangeAspect="1" noChangeArrowheads="1"/>
          </p:cNvPicPr>
          <p:nvPr/>
        </p:nvPicPr>
        <p:blipFill>
          <a:blip r:embed="rId4" cstate="print"/>
          <a:srcRect/>
          <a:stretch>
            <a:fillRect/>
          </a:stretch>
        </p:blipFill>
        <p:spPr bwMode="auto">
          <a:xfrm>
            <a:off x="4932040" y="1700808"/>
            <a:ext cx="3563888" cy="2373782"/>
          </a:xfrm>
          <a:prstGeom prst="rect">
            <a:avLst/>
          </a:prstGeom>
          <a:noFill/>
        </p:spPr>
      </p:pic>
      <p:pic>
        <p:nvPicPr>
          <p:cNvPr id="5" name="Picture 2" descr="Znalezione obrazy dla zapytania parawan plaza"/>
          <p:cNvPicPr>
            <a:picLocks noChangeAspect="1" noChangeArrowheads="1"/>
          </p:cNvPicPr>
          <p:nvPr/>
        </p:nvPicPr>
        <p:blipFill>
          <a:blip r:embed="rId5" cstate="print"/>
          <a:srcRect/>
          <a:stretch>
            <a:fillRect/>
          </a:stretch>
        </p:blipFill>
        <p:spPr bwMode="auto">
          <a:xfrm>
            <a:off x="4643438" y="4572008"/>
            <a:ext cx="3036613" cy="202755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chemeClr val="bg1"/>
        </a:solidFill>
        <a:effectLst/>
      </p:bgPr>
    </p:bg>
    <p:spTree>
      <p:nvGrpSpPr>
        <p:cNvPr id="1" name=""/>
        <p:cNvGrpSpPr/>
        <p:nvPr/>
      </p:nvGrpSpPr>
      <p:grpSpPr>
        <a:xfrm>
          <a:off x="0" y="0"/>
          <a:ext cx="0" cy="0"/>
          <a:chOff x="0" y="0"/>
          <a:chExt cx="0" cy="0"/>
        </a:xfrm>
      </p:grpSpPr>
      <p:pic>
        <p:nvPicPr>
          <p:cNvPr id="10242" name="Picture 2" descr="Podobny obraz"/>
          <p:cNvPicPr>
            <a:picLocks noChangeAspect="1" noChangeArrowheads="1"/>
          </p:cNvPicPr>
          <p:nvPr/>
        </p:nvPicPr>
        <p:blipFill>
          <a:blip r:embed="rId3" cstate="print"/>
          <a:srcRect/>
          <a:stretch>
            <a:fillRect/>
          </a:stretch>
        </p:blipFill>
        <p:spPr bwMode="auto">
          <a:xfrm>
            <a:off x="1000100" y="114568"/>
            <a:ext cx="7072362" cy="6605676"/>
          </a:xfrm>
          <a:prstGeom prst="rect">
            <a:avLst/>
          </a:prstGeom>
          <a:noFill/>
        </p:spPr>
      </p:pic>
      <p:sp>
        <p:nvSpPr>
          <p:cNvPr id="2" name="Symbol zastępczy zawartości 2"/>
          <p:cNvSpPr txBox="1">
            <a:spLocks noGrp="1"/>
          </p:cNvSpPr>
          <p:nvPr>
            <p:ph type="body" idx="4294967295"/>
          </p:nvPr>
        </p:nvSpPr>
        <p:spPr>
          <a:xfrm>
            <a:off x="142844" y="2000240"/>
            <a:ext cx="5614562" cy="4196876"/>
          </a:xfrm>
        </p:spPr>
        <p:txBody>
          <a:bodyPr/>
          <a:lstStyle/>
          <a:p>
            <a:pPr marL="0" lvl="0" indent="0">
              <a:spcBef>
                <a:spcPts val="640"/>
              </a:spcBef>
              <a:buNone/>
            </a:pPr>
            <a:r>
              <a:rPr lang="es-ES" sz="2400" dirty="0" smtClean="0">
                <a:latin typeface="Times New Roman" pitchFamily="18" charset="0"/>
                <a:cs typeface="Times New Roman" pitchFamily="18" charset="0"/>
              </a:rPr>
              <a:t>Hace </a:t>
            </a:r>
            <a:r>
              <a:rPr lang="es-ES" sz="2400" dirty="0">
                <a:latin typeface="Times New Roman" pitchFamily="18" charset="0"/>
                <a:cs typeface="Times New Roman" pitchFamily="18" charset="0"/>
              </a:rPr>
              <a:t>aproximadamente una docena de años, era una costumbre popular</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que</a:t>
            </a:r>
            <a:r>
              <a:rPr lang="pl-PL" sz="2400" dirty="0">
                <a:latin typeface="Times New Roman" pitchFamily="18" charset="0"/>
                <a:cs typeface="Times New Roman" pitchFamily="18" charset="0"/>
              </a:rPr>
              <a:t> los </a:t>
            </a:r>
            <a:r>
              <a:rPr lang="pl-PL" sz="2400" dirty="0" err="1">
                <a:latin typeface="Times New Roman" pitchFamily="18" charset="0"/>
                <a:cs typeface="Times New Roman" pitchFamily="18" charset="0"/>
              </a:rPr>
              <a:t>pasajeros</a:t>
            </a:r>
            <a:r>
              <a:rPr lang="pl-PL" sz="2400" dirty="0">
                <a:latin typeface="Times New Roman" pitchFamily="18" charset="0"/>
                <a:cs typeface="Times New Roman" pitchFamily="18" charset="0"/>
              </a:rPr>
              <a:t> de los </a:t>
            </a:r>
            <a:r>
              <a:rPr lang="pl-PL" sz="2400" dirty="0" err="1">
                <a:latin typeface="Times New Roman" pitchFamily="18" charset="0"/>
                <a:cs typeface="Times New Roman" pitchFamily="18" charset="0"/>
              </a:rPr>
              <a:t>aviones</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aplaudieran</a:t>
            </a:r>
            <a:r>
              <a:rPr lang="pl-PL" sz="2400" dirty="0">
                <a:latin typeface="Times New Roman" pitchFamily="18" charset="0"/>
                <a:cs typeface="Times New Roman" pitchFamily="18" charset="0"/>
              </a:rPr>
              <a:t> tras el </a:t>
            </a:r>
            <a:r>
              <a:rPr lang="pl-PL" sz="2400" dirty="0" err="1">
                <a:latin typeface="Times New Roman" pitchFamily="18" charset="0"/>
                <a:cs typeface="Times New Roman" pitchFamily="18" charset="0"/>
              </a:rPr>
              <a:t>aterrizaje</a:t>
            </a:r>
            <a:r>
              <a:rPr lang="pl-PL" sz="2400" dirty="0">
                <a:latin typeface="Times New Roman" pitchFamily="18" charset="0"/>
                <a:cs typeface="Times New Roman" pitchFamily="18" charset="0"/>
              </a:rPr>
              <a:t> de </a:t>
            </a:r>
            <a:r>
              <a:rPr lang="pl-PL" sz="2400" dirty="0" err="1">
                <a:latin typeface="Times New Roman" pitchFamily="18" charset="0"/>
                <a:cs typeface="Times New Roman" pitchFamily="18" charset="0"/>
              </a:rPr>
              <a:t>su</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avión</a:t>
            </a:r>
            <a:r>
              <a:rPr lang="es-ES" sz="2400" dirty="0">
                <a:latin typeface="Times New Roman" pitchFamily="18" charset="0"/>
                <a:cs typeface="Times New Roman" pitchFamily="18" charset="0"/>
              </a:rPr>
              <a:t>, especialmente cuando el piloto aterriz</a:t>
            </a:r>
            <a:r>
              <a:rPr lang="pl-PL" sz="2400" dirty="0" err="1">
                <a:latin typeface="Times New Roman" pitchFamily="18" charset="0"/>
                <a:cs typeface="Times New Roman" pitchFamily="18" charset="0"/>
              </a:rPr>
              <a:t>aba</a:t>
            </a:r>
            <a:r>
              <a:rPr lang="es-ES" sz="2400" dirty="0">
                <a:latin typeface="Times New Roman" pitchFamily="18" charset="0"/>
                <a:cs typeface="Times New Roman" pitchFamily="18" charset="0"/>
              </a:rPr>
              <a:t> a pesar de la turbulencia. Sin embargo, esta costumbre </a:t>
            </a:r>
            <a:r>
              <a:rPr lang="pl-PL" sz="2400" dirty="0" err="1">
                <a:latin typeface="Times New Roman" pitchFamily="18" charset="0"/>
                <a:cs typeface="Times New Roman" pitchFamily="18" charset="0"/>
              </a:rPr>
              <a:t>sigue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siendo</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practicada</a:t>
            </a: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por los </a:t>
            </a:r>
            <a:r>
              <a:rPr lang="pl-PL" sz="2400" dirty="0" err="1" smtClean="0">
                <a:latin typeface="Times New Roman" pitchFamily="18" charset="0"/>
                <a:cs typeface="Times New Roman" pitchFamily="18" charset="0"/>
              </a:rPr>
              <a:t>polacos</a:t>
            </a:r>
            <a:r>
              <a:rPr lang="pl-PL" sz="2400" dirty="0" smtClean="0">
                <a:latin typeface="Times New Roman" pitchFamily="18" charset="0"/>
                <a:cs typeface="Times New Roman" pitchFamily="18" charset="0"/>
              </a:rPr>
              <a:t> a </a:t>
            </a:r>
            <a:r>
              <a:rPr lang="pl-PL" sz="2400" dirty="0" err="1">
                <a:latin typeface="Times New Roman" pitchFamily="18" charset="0"/>
                <a:cs typeface="Times New Roman" pitchFamily="18" charset="0"/>
              </a:rPr>
              <a:t>pesar</a:t>
            </a:r>
            <a:r>
              <a:rPr lang="pl-PL" sz="2400" dirty="0">
                <a:latin typeface="Times New Roman" pitchFamily="18" charset="0"/>
                <a:cs typeface="Times New Roman" pitchFamily="18" charset="0"/>
              </a:rPr>
              <a:t> de </a:t>
            </a:r>
            <a:r>
              <a:rPr lang="pl-PL" sz="2400" dirty="0" err="1">
                <a:latin typeface="Times New Roman" pitchFamily="18" charset="0"/>
                <a:cs typeface="Times New Roman" pitchFamily="18" charset="0"/>
              </a:rPr>
              <a:t>parecerle</a:t>
            </a:r>
            <a:r>
              <a:rPr lang="pl-PL" sz="2400" dirty="0">
                <a:latin typeface="Times New Roman" pitchFamily="18" charset="0"/>
                <a:cs typeface="Times New Roman" pitchFamily="18" charset="0"/>
              </a:rPr>
              <a:t> </a:t>
            </a:r>
            <a:r>
              <a:rPr lang="pl-PL" sz="2400" dirty="0" err="1">
                <a:latin typeface="Times New Roman" pitchFamily="18" charset="0"/>
                <a:cs typeface="Times New Roman" pitchFamily="18" charset="0"/>
              </a:rPr>
              <a:t>extraña</a:t>
            </a:r>
            <a:r>
              <a:rPr lang="pl-PL" sz="2400" dirty="0">
                <a:latin typeface="Times New Roman" pitchFamily="18" charset="0"/>
                <a:cs typeface="Times New Roman" pitchFamily="18" charset="0"/>
              </a:rPr>
              <a:t> a </a:t>
            </a:r>
            <a:r>
              <a:rPr lang="pl-PL" sz="2400" dirty="0" smtClean="0">
                <a:latin typeface="Times New Roman" pitchFamily="18" charset="0"/>
                <a:cs typeface="Times New Roman" pitchFamily="18" charset="0"/>
              </a:rPr>
              <a:t>los </a:t>
            </a:r>
            <a:r>
              <a:rPr lang="pl-PL" sz="2400" dirty="0" err="1" smtClean="0">
                <a:latin typeface="Times New Roman" pitchFamily="18" charset="0"/>
                <a:cs typeface="Times New Roman" pitchFamily="18" charset="0"/>
              </a:rPr>
              <a:t>extranjeros</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visitantes</a:t>
            </a:r>
            <a:r>
              <a:rPr lang="pl-PL" sz="2400" dirty="0">
                <a:latin typeface="Times New Roman" pitchFamily="18" charset="0"/>
                <a:cs typeface="Times New Roman" pitchFamily="18" charset="0"/>
              </a:rPr>
              <a:t>.</a:t>
            </a:r>
            <a:endParaRPr lang="es-ES" sz="2400" dirty="0">
              <a:latin typeface="Times New Roman" pitchFamily="18" charset="0"/>
              <a:cs typeface="Times New Roman" pitchFamily="18" charset="0"/>
            </a:endParaRPr>
          </a:p>
        </p:txBody>
      </p:sp>
      <p:sp>
        <p:nvSpPr>
          <p:cNvPr id="3" name="Prostokąt 3"/>
          <p:cNvSpPr/>
          <p:nvPr/>
        </p:nvSpPr>
        <p:spPr>
          <a:xfrm>
            <a:off x="2096396" y="500039"/>
            <a:ext cx="4582922" cy="106881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rPr>
              <a:t>3. </a:t>
            </a:r>
            <a:r>
              <a:rPr lang="pl-PL" sz="5400" b="1" i="1" u="none" strike="noStrike" kern="1200" cap="none" spc="0" baseline="0" dirty="0" err="1">
                <a:solidFill>
                  <a:srgbClr val="000000"/>
                </a:solidFill>
                <a:uFillTx/>
                <a:latin typeface="Arial Black" panose="020B0A04020102020204" pitchFamily="34" charset="0"/>
                <a:ea typeface="Microsoft YaHei" pitchFamily="2"/>
                <a:cs typeface="Mangal" pitchFamily="2"/>
              </a:rPr>
              <a:t>Aplausos</a:t>
            </a:r>
            <a:endParaRPr lang="pl-PL" sz="5400" b="1" i="1" u="none" strike="noStrike" kern="1200" cap="none" spc="0" baseline="0" dirty="0">
              <a:solidFill>
                <a:srgbClr val="000000"/>
              </a:solidFill>
              <a:uFillTx/>
              <a:latin typeface="Arial Black" panose="020B0A04020102020204" pitchFamily="34" charset="0"/>
              <a:ea typeface="Microsoft YaHei" pitchFamily="2"/>
              <a:cs typeface="Mangal" pitchFamily="2"/>
            </a:endParaRPr>
          </a:p>
        </p:txBody>
      </p:sp>
      <p:pic>
        <p:nvPicPr>
          <p:cNvPr id="10244" name="Picture 4" descr="Znalezione obrazy dla zapytania samolot"/>
          <p:cNvPicPr>
            <a:picLocks noChangeAspect="1" noChangeArrowheads="1"/>
          </p:cNvPicPr>
          <p:nvPr/>
        </p:nvPicPr>
        <p:blipFill>
          <a:blip r:embed="rId4" cstate="print"/>
          <a:srcRect/>
          <a:stretch>
            <a:fillRect/>
          </a:stretch>
        </p:blipFill>
        <p:spPr bwMode="auto">
          <a:xfrm>
            <a:off x="4572000" y="4797152"/>
            <a:ext cx="4214842" cy="1685938"/>
          </a:xfrm>
          <a:prstGeom prst="rect">
            <a:avLst/>
          </a:prstGeom>
          <a:noFill/>
        </p:spPr>
      </p:pic>
      <p:pic>
        <p:nvPicPr>
          <p:cNvPr id="10246" name="Picture 6" descr="Znalezione obrazy dla zapytania klaskanie"/>
          <p:cNvPicPr>
            <a:picLocks noChangeAspect="1" noChangeArrowheads="1"/>
          </p:cNvPicPr>
          <p:nvPr/>
        </p:nvPicPr>
        <p:blipFill>
          <a:blip r:embed="rId5" cstate="print"/>
          <a:srcRect/>
          <a:stretch>
            <a:fillRect/>
          </a:stretch>
        </p:blipFill>
        <p:spPr bwMode="auto">
          <a:xfrm>
            <a:off x="6660232" y="1484784"/>
            <a:ext cx="2143140" cy="191754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5">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57200" y="430499"/>
            <a:ext cx="8229243" cy="830997"/>
          </a:xfrm>
        </p:spPr>
        <p:txBody>
          <a:bodyPr lIns="0" tIns="0" rIns="0" bIns="0" anchor="ctr">
            <a:spAutoFit/>
          </a:bodyPr>
          <a:lstStyle/>
          <a:p>
            <a:pPr lvl="0">
              <a:buNone/>
            </a:pPr>
            <a:r>
              <a:rPr lang="pl-PL" sz="5400" b="1" i="1" dirty="0">
                <a:solidFill>
                  <a:schemeClr val="bg1"/>
                </a:solidFill>
                <a:latin typeface="Arial Black" panose="020B0A04020102020204" pitchFamily="34" charset="0"/>
              </a:rPr>
              <a:t>4. </a:t>
            </a:r>
            <a:r>
              <a:rPr lang="pl-PL" sz="5400" b="1" i="1" dirty="0" err="1">
                <a:solidFill>
                  <a:schemeClr val="bg1"/>
                </a:solidFill>
                <a:latin typeface="Arial Black" panose="020B0A04020102020204" pitchFamily="34" charset="0"/>
              </a:rPr>
              <a:t>Planta</a:t>
            </a:r>
            <a:endParaRPr lang="pl-PL" sz="5400" b="1" i="1" dirty="0">
              <a:solidFill>
                <a:schemeClr val="bg1"/>
              </a:solidFill>
              <a:latin typeface="Arial Black" panose="020B0A04020102020204" pitchFamily="34" charset="0"/>
            </a:endParaRPr>
          </a:p>
        </p:txBody>
      </p:sp>
      <p:sp>
        <p:nvSpPr>
          <p:cNvPr id="3" name="Symbol zastępczy tekstu 2"/>
          <p:cNvSpPr txBox="1">
            <a:spLocks noGrp="1"/>
          </p:cNvSpPr>
          <p:nvPr>
            <p:ph type="body" idx="4294967295"/>
          </p:nvPr>
        </p:nvSpPr>
        <p:spPr>
          <a:xfrm>
            <a:off x="4071934" y="4643446"/>
            <a:ext cx="4788024" cy="2492896"/>
          </a:xfrm>
        </p:spPr>
        <p:txBody>
          <a:bodyPr lIns="0" tIns="0" rIns="0" bIns="0"/>
          <a:lstStyle/>
          <a:p>
            <a:pPr lvl="0">
              <a:buNone/>
            </a:pPr>
            <a:r>
              <a:rPr lang="pl-PL" sz="2400" dirty="0" smtClean="0">
                <a:solidFill>
                  <a:schemeClr val="bg1"/>
                </a:solidFill>
                <a:latin typeface="Arial" panose="020B0604020202020204" pitchFamily="34" charset="0"/>
                <a:cs typeface="Arial" panose="020B0604020202020204" pitchFamily="34" charset="0"/>
              </a:rPr>
              <a:t>    </a:t>
            </a:r>
            <a:r>
              <a:rPr lang="es-ES" sz="2400" dirty="0" smtClean="0">
                <a:solidFill>
                  <a:schemeClr val="bg1"/>
                </a:solidFill>
                <a:latin typeface="Times New Roman" pitchFamily="18" charset="0"/>
                <a:cs typeface="Times New Roman" pitchFamily="18" charset="0"/>
              </a:rPr>
              <a:t>En </a:t>
            </a:r>
            <a:r>
              <a:rPr lang="es-ES" sz="2400" dirty="0">
                <a:solidFill>
                  <a:schemeClr val="bg1"/>
                </a:solidFill>
                <a:latin typeface="Times New Roman" pitchFamily="18" charset="0"/>
                <a:cs typeface="Times New Roman" pitchFamily="18" charset="0"/>
              </a:rPr>
              <a:t>Polonia, los </a:t>
            </a:r>
            <a:r>
              <a:rPr lang="es-ES" sz="2400" dirty="0" smtClean="0">
                <a:solidFill>
                  <a:schemeClr val="bg1"/>
                </a:solidFill>
                <a:latin typeface="Times New Roman" pitchFamily="18" charset="0"/>
                <a:cs typeface="Times New Roman" pitchFamily="18" charset="0"/>
              </a:rPr>
              <a:t>edificios</a:t>
            </a:r>
            <a:r>
              <a:rPr lang="pl-PL" sz="2400" dirty="0" smtClean="0">
                <a:solidFill>
                  <a:schemeClr val="bg1"/>
                </a:solidFill>
                <a:latin typeface="Times New Roman" pitchFamily="18" charset="0"/>
                <a:cs typeface="Times New Roman" pitchFamily="18" charset="0"/>
              </a:rPr>
              <a:t> </a:t>
            </a:r>
            <a:r>
              <a:rPr lang="pl-PL" sz="2400" dirty="0" err="1" smtClean="0">
                <a:solidFill>
                  <a:schemeClr val="bg1"/>
                </a:solidFill>
                <a:latin typeface="Times New Roman" pitchFamily="18" charset="0"/>
                <a:cs typeface="Times New Roman" pitchFamily="18" charset="0"/>
              </a:rPr>
              <a:t>comienzan</a:t>
            </a:r>
            <a:r>
              <a:rPr lang="pl-PL" sz="2400" dirty="0" smtClean="0">
                <a:solidFill>
                  <a:schemeClr val="bg1"/>
                </a:solidFill>
                <a:latin typeface="Times New Roman" pitchFamily="18" charset="0"/>
                <a:cs typeface="Times New Roman" pitchFamily="18" charset="0"/>
              </a:rPr>
              <a:t> </a:t>
            </a:r>
            <a:r>
              <a:rPr lang="pl-PL" sz="2400" dirty="0">
                <a:solidFill>
                  <a:schemeClr val="bg1"/>
                </a:solidFill>
                <a:latin typeface="Times New Roman" pitchFamily="18" charset="0"/>
                <a:cs typeface="Times New Roman" pitchFamily="18" charset="0"/>
              </a:rPr>
              <a:t>en la</a:t>
            </a:r>
            <a:r>
              <a:rPr lang="es-ES" sz="2400" dirty="0">
                <a:solidFill>
                  <a:schemeClr val="bg1"/>
                </a:solidFill>
                <a:latin typeface="Times New Roman" pitchFamily="18" charset="0"/>
                <a:cs typeface="Times New Roman" pitchFamily="18" charset="0"/>
              </a:rPr>
              <a:t> planta baja, el primer piso más cercano al suelo. También es el piso cero, y encima está el primer piso.</a:t>
            </a:r>
          </a:p>
        </p:txBody>
      </p:sp>
      <p:pic>
        <p:nvPicPr>
          <p:cNvPr id="3074" name="Picture 2" descr="Podobny obraz"/>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663"/>
          <a:stretch/>
        </p:blipFill>
        <p:spPr bwMode="auto">
          <a:xfrm>
            <a:off x="214282" y="4077073"/>
            <a:ext cx="3377466" cy="2780927"/>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6">
    <p:bg>
      <p:bgPr>
        <a:blipFill dpi="0" rotWithShape="1">
          <a:blip r:embed="rId3" cstate="print">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57200" y="15001"/>
            <a:ext cx="8229243" cy="1661993"/>
          </a:xfrm>
        </p:spPr>
        <p:txBody>
          <a:bodyPr lIns="0" tIns="0" rIns="0" bIns="0" anchor="ctr">
            <a:spAutoFit/>
          </a:bodyPr>
          <a:lstStyle/>
          <a:p>
            <a:pPr lvl="0">
              <a:buNone/>
            </a:pPr>
            <a:r>
              <a:rPr lang="pl-PL" sz="5400" b="1" i="1" dirty="0">
                <a:latin typeface="Arial Black" panose="020B0A04020102020204" pitchFamily="34" charset="0"/>
              </a:rPr>
              <a:t>5.Respeto a los </a:t>
            </a:r>
            <a:r>
              <a:rPr lang="pl-PL" sz="5400" b="1" i="1" dirty="0" err="1">
                <a:latin typeface="Arial Black" panose="020B0A04020102020204" pitchFamily="34" charset="0"/>
              </a:rPr>
              <a:t>maestros</a:t>
            </a:r>
            <a:endParaRPr lang="pl-PL" sz="5400" b="1" i="1" dirty="0">
              <a:latin typeface="Arial Black" panose="020B0A04020102020204" pitchFamily="34" charset="0"/>
            </a:endParaRPr>
          </a:p>
        </p:txBody>
      </p:sp>
      <p:sp>
        <p:nvSpPr>
          <p:cNvPr id="3" name="Symbol zastępczy tekstu 2"/>
          <p:cNvSpPr txBox="1">
            <a:spLocks noGrp="1"/>
          </p:cNvSpPr>
          <p:nvPr>
            <p:ph type="body" idx="4294967295"/>
          </p:nvPr>
        </p:nvSpPr>
        <p:spPr>
          <a:xfrm>
            <a:off x="482757" y="1988840"/>
            <a:ext cx="8121691" cy="4120713"/>
          </a:xfrm>
        </p:spPr>
        <p:txBody>
          <a:bodyPr lIns="0" tIns="0" rIns="0" bIns="0"/>
          <a:lstStyle/>
          <a:p>
            <a:pPr lvl="0">
              <a:buNone/>
            </a:pPr>
            <a:r>
              <a:rPr sz="2800" smtClean="0">
                <a:latin typeface="Times New Roman" pitchFamily="18" charset="0"/>
                <a:cs typeface="Times New Roman" pitchFamily="18" charset="0"/>
              </a:rPr>
              <a:t>    </a:t>
            </a:r>
            <a:r>
              <a:rPr lang="es-ES" sz="2800" dirty="0" smtClean="0">
                <a:latin typeface="Times New Roman" pitchFamily="18" charset="0"/>
                <a:cs typeface="Times New Roman" pitchFamily="18" charset="0"/>
              </a:rPr>
              <a:t>En </a:t>
            </a:r>
            <a:r>
              <a:rPr lang="es-ES" sz="2800" dirty="0">
                <a:latin typeface="Times New Roman" pitchFamily="18" charset="0"/>
                <a:cs typeface="Times New Roman" pitchFamily="18" charset="0"/>
              </a:rPr>
              <a:t>las escuelas polacas, cada vez que un </a:t>
            </a:r>
            <a:r>
              <a:rPr lang="pl-PL" sz="2800" dirty="0">
                <a:latin typeface="Times New Roman" pitchFamily="18" charset="0"/>
                <a:cs typeface="Times New Roman" pitchFamily="18" charset="0"/>
              </a:rPr>
              <a:t>profesor</a:t>
            </a:r>
            <a:r>
              <a:rPr lang="es-ES" sz="2800" dirty="0">
                <a:latin typeface="Times New Roman" pitchFamily="18" charset="0"/>
                <a:cs typeface="Times New Roman" pitchFamily="18" charset="0"/>
              </a:rPr>
              <a:t> </a:t>
            </a:r>
            <a:r>
              <a:rPr lang="pl-PL" sz="2800" dirty="0" err="1" smtClean="0">
                <a:latin typeface="Times New Roman" pitchFamily="18" charset="0"/>
                <a:cs typeface="Times New Roman" pitchFamily="18" charset="0"/>
              </a:rPr>
              <a:t>entra</a:t>
            </a:r>
            <a:r>
              <a:rPr lang="es-ES" sz="2800" dirty="0" smtClean="0">
                <a:latin typeface="Times New Roman" pitchFamily="18" charset="0"/>
                <a:cs typeface="Times New Roman" pitchFamily="18" charset="0"/>
              </a:rPr>
              <a:t> al </a:t>
            </a:r>
            <a:r>
              <a:rPr lang="es-ES" sz="2800" dirty="0">
                <a:latin typeface="Times New Roman" pitchFamily="18" charset="0"/>
                <a:cs typeface="Times New Roman" pitchFamily="18" charset="0"/>
              </a:rPr>
              <a:t>aula, </a:t>
            </a:r>
            <a:r>
              <a:rPr lang="pl-PL" sz="2800" dirty="0" err="1">
                <a:latin typeface="Times New Roman" pitchFamily="18" charset="0"/>
                <a:cs typeface="Times New Roman" pitchFamily="18" charset="0"/>
              </a:rPr>
              <a:t>hay</a:t>
            </a:r>
            <a:r>
              <a:rPr lang="pl-PL" sz="2800" dirty="0">
                <a:latin typeface="Times New Roman" pitchFamily="18" charset="0"/>
                <a:cs typeface="Times New Roman" pitchFamily="18" charset="0"/>
              </a:rPr>
              <a:t> </a:t>
            </a:r>
            <a:r>
              <a:rPr lang="pl-PL" sz="2800" dirty="0" err="1">
                <a:latin typeface="Times New Roman" pitchFamily="18" charset="0"/>
                <a:cs typeface="Times New Roman" pitchFamily="18" charset="0"/>
              </a:rPr>
              <a:t>que</a:t>
            </a:r>
            <a:r>
              <a:rPr lang="es-ES" sz="2800" dirty="0">
                <a:latin typeface="Times New Roman" pitchFamily="18" charset="0"/>
                <a:cs typeface="Times New Roman" pitchFamily="18" charset="0"/>
              </a:rPr>
              <a:t>  levantarse. Siempre d</a:t>
            </a:r>
            <a:r>
              <a:rPr lang="pl-PL" sz="2800" dirty="0" err="1">
                <a:latin typeface="Times New Roman" pitchFamily="18" charset="0"/>
                <a:cs typeface="Times New Roman" pitchFamily="18" charset="0"/>
              </a:rPr>
              <a:t>ecimos</a:t>
            </a:r>
            <a:r>
              <a:rPr lang="pl-PL" sz="2800" dirty="0">
                <a:latin typeface="Times New Roman" pitchFamily="18" charset="0"/>
                <a:cs typeface="Times New Roman" pitchFamily="18" charset="0"/>
              </a:rPr>
              <a:t> </a:t>
            </a:r>
            <a:r>
              <a:rPr lang="es-ES" sz="2800" dirty="0">
                <a:latin typeface="Times New Roman" pitchFamily="18" charset="0"/>
                <a:cs typeface="Times New Roman" pitchFamily="18" charset="0"/>
              </a:rPr>
              <a:t>"dzień</a:t>
            </a:r>
            <a:r>
              <a:rPr lang="pl-PL" sz="2800" dirty="0">
                <a:latin typeface="Times New Roman" pitchFamily="18" charset="0"/>
                <a:cs typeface="Times New Roman" pitchFamily="18" charset="0"/>
              </a:rPr>
              <a:t> </a:t>
            </a:r>
            <a:r>
              <a:rPr lang="es-ES" sz="2800" dirty="0">
                <a:latin typeface="Times New Roman" pitchFamily="18" charset="0"/>
                <a:cs typeface="Times New Roman" pitchFamily="18" charset="0"/>
              </a:rPr>
              <a:t>dobry”</a:t>
            </a:r>
            <a:r>
              <a:rPr lang="pl-PL" sz="2800" dirty="0">
                <a:latin typeface="Times New Roman" pitchFamily="18" charset="0"/>
                <a:cs typeface="Times New Roman" pitchFamily="18" charset="0"/>
              </a:rPr>
              <a:t> - </a:t>
            </a:r>
            <a:r>
              <a:rPr lang="es-ES" sz="2800" dirty="0">
                <a:latin typeface="Times New Roman" pitchFamily="18" charset="0"/>
                <a:cs typeface="Times New Roman" pitchFamily="18" charset="0"/>
              </a:rPr>
              <a:t> buenos días y "do</a:t>
            </a:r>
            <a:r>
              <a:rPr lang="pl-PL" sz="2800" dirty="0">
                <a:latin typeface="Times New Roman" pitchFamily="18" charset="0"/>
                <a:cs typeface="Times New Roman" pitchFamily="18" charset="0"/>
              </a:rPr>
              <a:t> </a:t>
            </a:r>
            <a:r>
              <a:rPr lang="es-ES" sz="2800" dirty="0">
                <a:latin typeface="Times New Roman" pitchFamily="18" charset="0"/>
                <a:cs typeface="Times New Roman" pitchFamily="18" charset="0"/>
              </a:rPr>
              <a:t>widzenia„</a:t>
            </a:r>
            <a:r>
              <a:rPr lang="pl-PL" sz="2800" dirty="0">
                <a:latin typeface="Times New Roman" pitchFamily="18" charset="0"/>
                <a:cs typeface="Times New Roman" pitchFamily="18" charset="0"/>
              </a:rPr>
              <a:t> - </a:t>
            </a:r>
            <a:r>
              <a:rPr lang="es-ES" sz="2800" dirty="0">
                <a:latin typeface="Times New Roman" pitchFamily="18" charset="0"/>
                <a:cs typeface="Times New Roman" pitchFamily="18" charset="0"/>
              </a:rPr>
              <a:t> adiós. </a:t>
            </a:r>
            <a:r>
              <a:rPr lang="pl-PL" sz="2800" dirty="0">
                <a:latin typeface="Times New Roman" pitchFamily="18" charset="0"/>
                <a:cs typeface="Times New Roman" pitchFamily="18" charset="0"/>
              </a:rPr>
              <a:t>Para </a:t>
            </a:r>
            <a:r>
              <a:rPr lang="pl-PL" sz="2800" dirty="0" err="1">
                <a:latin typeface="Times New Roman" pitchFamily="18" charset="0"/>
                <a:cs typeface="Times New Roman" pitchFamily="18" charset="0"/>
              </a:rPr>
              <a:t>dirigirse</a:t>
            </a:r>
            <a:r>
              <a:rPr lang="pl-PL" sz="2800" dirty="0">
                <a:latin typeface="Times New Roman" pitchFamily="18" charset="0"/>
                <a:cs typeface="Times New Roman" pitchFamily="18" charset="0"/>
              </a:rPr>
              <a:t> al profesor  </a:t>
            </a:r>
            <a:r>
              <a:rPr lang="pl-PL" sz="2800" dirty="0" err="1">
                <a:latin typeface="Times New Roman" pitchFamily="18" charset="0"/>
                <a:cs typeface="Times New Roman" pitchFamily="18" charset="0"/>
              </a:rPr>
              <a:t>usamos</a:t>
            </a:r>
            <a:r>
              <a:rPr lang="pl-PL" sz="2800" dirty="0">
                <a:latin typeface="Times New Roman" pitchFamily="18" charset="0"/>
                <a:cs typeface="Times New Roman" pitchFamily="18" charset="0"/>
              </a:rPr>
              <a:t> la forma: </a:t>
            </a:r>
            <a:r>
              <a:rPr lang="pl-PL" sz="2800" dirty="0" err="1">
                <a:latin typeface="Times New Roman" pitchFamily="18" charset="0"/>
                <a:cs typeface="Times New Roman" pitchFamily="18" charset="0"/>
              </a:rPr>
              <a:t>Señor</a:t>
            </a:r>
            <a:r>
              <a:rPr lang="pl-PL" sz="2800" dirty="0">
                <a:latin typeface="Times New Roman" pitchFamily="18" charset="0"/>
                <a:cs typeface="Times New Roman" pitchFamily="18" charset="0"/>
              </a:rPr>
              <a:t> profesor  o </a:t>
            </a:r>
            <a:r>
              <a:rPr lang="pl-PL" sz="2800" dirty="0" err="1">
                <a:latin typeface="Times New Roman" pitchFamily="18" charset="0"/>
                <a:cs typeface="Times New Roman" pitchFamily="18" charset="0"/>
              </a:rPr>
              <a:t>Señora</a:t>
            </a:r>
            <a:r>
              <a:rPr lang="pl-PL" sz="2800" dirty="0">
                <a:latin typeface="Times New Roman" pitchFamily="18" charset="0"/>
                <a:cs typeface="Times New Roman" pitchFamily="18" charset="0"/>
              </a:rPr>
              <a:t> profesora. </a:t>
            </a:r>
            <a:endParaRPr lang="es-E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0">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descr="Podobny obra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7256" y="0"/>
            <a:ext cx="13076386" cy="71014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ytuł 1"/>
          <p:cNvSpPr txBox="1">
            <a:spLocks noGrp="1"/>
          </p:cNvSpPr>
          <p:nvPr>
            <p:ph type="title"/>
          </p:nvPr>
        </p:nvSpPr>
        <p:spPr/>
        <p:txBody>
          <a:bodyPr/>
          <a:lstStyle/>
          <a:p>
            <a:pPr lvl="0">
              <a:buNone/>
            </a:pPr>
            <a:r>
              <a:rPr lang="pl-PL" b="1" i="1" dirty="0" err="1">
                <a:latin typeface="Arial Black" panose="020B0A04020102020204" pitchFamily="34" charset="0"/>
              </a:rPr>
              <a:t>Palabras</a:t>
            </a:r>
            <a:r>
              <a:rPr lang="pl-PL" b="1" i="1" dirty="0">
                <a:latin typeface="Arial Black" panose="020B0A04020102020204" pitchFamily="34" charset="0"/>
              </a:rPr>
              <a:t> </a:t>
            </a:r>
            <a:r>
              <a:rPr lang="pl-PL" b="1" i="1" dirty="0" err="1">
                <a:latin typeface="Arial Black" panose="020B0A04020102020204" pitchFamily="34" charset="0"/>
              </a:rPr>
              <a:t>importantes</a:t>
            </a:r>
            <a:r>
              <a:rPr lang="pl-PL" b="1" i="1" dirty="0">
                <a:latin typeface="Arial Black" panose="020B0A04020102020204" pitchFamily="34" charset="0"/>
              </a:rPr>
              <a:t> en </a:t>
            </a:r>
            <a:r>
              <a:rPr lang="pl-PL" b="1" i="1" dirty="0" err="1" smtClean="0">
                <a:latin typeface="Arial Black" panose="020B0A04020102020204" pitchFamily="34" charset="0"/>
              </a:rPr>
              <a:t>polaco</a:t>
            </a:r>
            <a:endParaRPr lang="pl-PL" b="1" i="1" dirty="0">
              <a:latin typeface="Arial Black" panose="020B0A04020102020204" pitchFamily="34" charset="0"/>
            </a:endParaRPr>
          </a:p>
        </p:txBody>
      </p:sp>
      <p:sp>
        <p:nvSpPr>
          <p:cNvPr id="3" name="pole tekstowe 2"/>
          <p:cNvSpPr txBox="1"/>
          <p:nvPr/>
        </p:nvSpPr>
        <p:spPr>
          <a:xfrm>
            <a:off x="629455" y="2132856"/>
            <a:ext cx="6728627" cy="2554545"/>
          </a:xfrm>
          <a:prstGeom prst="rect">
            <a:avLst/>
          </a:prstGeom>
          <a:noFill/>
          <a:ln>
            <a:noFill/>
          </a:ln>
        </p:spPr>
        <p:txBody>
          <a:bodyPr vert="horz" wrap="square" lIns="91440" tIns="45720" rIns="91440" bIns="45720" anchor="t" anchorCtr="0" compatLnSpc="1">
            <a:spAutoFit/>
          </a:bodyPr>
          <a:lstStyle/>
          <a:p>
            <a:pPr marL="514350" marR="0" lvl="0" indent="-51435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pl-PL" sz="3200" b="0" i="0" u="none" strike="noStrike" kern="1200" cap="none" spc="0" baseline="0" dirty="0">
                <a:solidFill>
                  <a:srgbClr val="000000"/>
                </a:solidFill>
                <a:uFillTx/>
                <a:latin typeface="Times New Roman" pitchFamily="18" charset="0"/>
                <a:cs typeface="Times New Roman" pitchFamily="18" charset="0"/>
              </a:rPr>
              <a:t>Dziękuję – </a:t>
            </a:r>
            <a:r>
              <a:rPr lang="pl-PL" sz="3200" b="0" i="0" u="none" strike="noStrike" kern="1200" cap="none" spc="0" baseline="0" dirty="0" err="1">
                <a:solidFill>
                  <a:srgbClr val="000000"/>
                </a:solidFill>
                <a:uFillTx/>
                <a:latin typeface="Times New Roman" pitchFamily="18" charset="0"/>
                <a:cs typeface="Times New Roman" pitchFamily="18" charset="0"/>
              </a:rPr>
              <a:t>Gracias</a:t>
            </a:r>
            <a:endParaRPr lang="pl-PL" sz="3200" b="0" i="0" u="none" strike="noStrike" kern="1200" cap="none" spc="0" baseline="0" dirty="0">
              <a:solidFill>
                <a:srgbClr val="000000"/>
              </a:solidFill>
              <a:uFillTx/>
              <a:latin typeface="Times New Roman" pitchFamily="18" charset="0"/>
              <a:cs typeface="Times New Roman" pitchFamily="18" charset="0"/>
            </a:endParaRPr>
          </a:p>
          <a:p>
            <a:pPr marL="514350" marR="0" lvl="0" indent="-51435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pl-PL" sz="3200" b="0" i="0" u="none" strike="noStrike" kern="1200" cap="none" spc="0" baseline="0" dirty="0">
                <a:solidFill>
                  <a:srgbClr val="000000"/>
                </a:solidFill>
                <a:uFillTx/>
                <a:latin typeface="Times New Roman" pitchFamily="18" charset="0"/>
                <a:cs typeface="Times New Roman" pitchFamily="18" charset="0"/>
              </a:rPr>
              <a:t>Proszę – Por </a:t>
            </a:r>
            <a:r>
              <a:rPr lang="pl-PL" sz="3200" b="0" i="0" u="none" strike="noStrike" kern="1200" cap="none" spc="0" baseline="0" dirty="0" err="1">
                <a:solidFill>
                  <a:srgbClr val="000000"/>
                </a:solidFill>
                <a:uFillTx/>
                <a:latin typeface="Times New Roman" pitchFamily="18" charset="0"/>
                <a:cs typeface="Times New Roman" pitchFamily="18" charset="0"/>
              </a:rPr>
              <a:t>favor</a:t>
            </a:r>
            <a:endParaRPr lang="pl-PL" sz="3200" b="0" i="0" u="none" strike="noStrike" kern="1200" cap="none" spc="0" baseline="0" dirty="0">
              <a:solidFill>
                <a:srgbClr val="000000"/>
              </a:solidFill>
              <a:uFillTx/>
              <a:latin typeface="Times New Roman" pitchFamily="18" charset="0"/>
              <a:cs typeface="Times New Roman" pitchFamily="18" charset="0"/>
            </a:endParaRPr>
          </a:p>
          <a:p>
            <a:pPr marL="514350" marR="0" lvl="0" indent="-51435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pl-PL" sz="3200" b="0" i="0" u="none" strike="noStrike" kern="1200" cap="none" spc="0" baseline="0" dirty="0">
                <a:solidFill>
                  <a:srgbClr val="000000"/>
                </a:solidFill>
                <a:uFillTx/>
                <a:latin typeface="Times New Roman" pitchFamily="18" charset="0"/>
                <a:cs typeface="Times New Roman" pitchFamily="18" charset="0"/>
              </a:rPr>
              <a:t>Przepraszam – </a:t>
            </a:r>
            <a:r>
              <a:rPr lang="pl-PL" sz="3200" b="0" i="0" u="none" strike="noStrike" kern="1200" cap="none" spc="0" baseline="0" dirty="0" err="1" smtClean="0">
                <a:solidFill>
                  <a:srgbClr val="000000"/>
                </a:solidFill>
                <a:uFillTx/>
                <a:latin typeface="Times New Roman" pitchFamily="18" charset="0"/>
                <a:cs typeface="Times New Roman" pitchFamily="18" charset="0"/>
              </a:rPr>
              <a:t>Disculpa</a:t>
            </a:r>
            <a:r>
              <a:rPr lang="pl-PL" sz="3200" b="0" i="0" u="none" strike="noStrike" kern="1200" cap="none" spc="0" baseline="0" dirty="0" smtClean="0">
                <a:solidFill>
                  <a:srgbClr val="000000"/>
                </a:solidFill>
                <a:uFillTx/>
                <a:latin typeface="Times New Roman" pitchFamily="18" charset="0"/>
                <a:cs typeface="Times New Roman" pitchFamily="18" charset="0"/>
              </a:rPr>
              <a:t>/</a:t>
            </a:r>
            <a:r>
              <a:rPr lang="pl-PL" sz="3200" b="0" i="0" u="none" strike="noStrike" kern="1200" cap="none" spc="0" baseline="0" dirty="0" err="1" smtClean="0">
                <a:solidFill>
                  <a:srgbClr val="000000"/>
                </a:solidFill>
                <a:uFillTx/>
                <a:latin typeface="Times New Roman" pitchFamily="18" charset="0"/>
                <a:cs typeface="Times New Roman" pitchFamily="18" charset="0"/>
              </a:rPr>
              <a:t>Disculpe</a:t>
            </a:r>
            <a:endParaRPr lang="pl-PL" sz="3200" b="0" i="0" u="none" strike="noStrike" kern="1200" cap="none" spc="0" baseline="0" dirty="0">
              <a:solidFill>
                <a:srgbClr val="000000"/>
              </a:solidFill>
              <a:uFillTx/>
              <a:latin typeface="Times New Roman" pitchFamily="18" charset="0"/>
              <a:cs typeface="Times New Roman" pitchFamily="18" charset="0"/>
            </a:endParaRPr>
          </a:p>
          <a:p>
            <a:pPr marL="514350" marR="0" lvl="0" indent="-51435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pl-PL" sz="3200" b="0" i="0" u="none" strike="noStrike" kern="1200" cap="none" spc="0" baseline="0" dirty="0">
                <a:solidFill>
                  <a:srgbClr val="000000"/>
                </a:solidFill>
                <a:uFillTx/>
                <a:latin typeface="Times New Roman" pitchFamily="18" charset="0"/>
                <a:cs typeface="Times New Roman" pitchFamily="18" charset="0"/>
              </a:rPr>
              <a:t>Cześć – Hola</a:t>
            </a:r>
          </a:p>
          <a:p>
            <a:pPr marL="514350" marR="0" lvl="0" indent="-51435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pl-PL" sz="3200" b="0" i="0" u="none" strike="noStrike" kern="1200" cap="none" spc="0" baseline="0" dirty="0">
                <a:solidFill>
                  <a:srgbClr val="000000"/>
                </a:solidFill>
                <a:uFillTx/>
                <a:latin typeface="Times New Roman" pitchFamily="18" charset="0"/>
                <a:cs typeface="Times New Roman" pitchFamily="18" charset="0"/>
              </a:rPr>
              <a:t>Smacznego –  ¡</a:t>
            </a:r>
            <a:r>
              <a:rPr lang="pl-PL" sz="3200" b="0" i="0" u="none" strike="noStrike" kern="1200" cap="none" spc="0" baseline="0" dirty="0" err="1">
                <a:solidFill>
                  <a:srgbClr val="000000"/>
                </a:solidFill>
                <a:uFillTx/>
                <a:latin typeface="Times New Roman" pitchFamily="18" charset="0"/>
                <a:cs typeface="Times New Roman" pitchFamily="18" charset="0"/>
              </a:rPr>
              <a:t>Que</a:t>
            </a:r>
            <a:r>
              <a:rPr lang="pl-PL" sz="3200" b="0" i="0" u="none" strike="noStrike" kern="1200" cap="none" spc="0" baseline="0" dirty="0">
                <a:solidFill>
                  <a:srgbClr val="000000"/>
                </a:solidFill>
                <a:uFillTx/>
                <a:latin typeface="Times New Roman" pitchFamily="18" charset="0"/>
                <a:cs typeface="Times New Roman" pitchFamily="18" charset="0"/>
              </a:rPr>
              <a:t> </a:t>
            </a:r>
            <a:r>
              <a:rPr lang="pl-PL" sz="3200" b="0" i="0" u="none" strike="noStrike" kern="1200" cap="none" spc="0" baseline="0" dirty="0" err="1">
                <a:solidFill>
                  <a:srgbClr val="000000"/>
                </a:solidFill>
                <a:uFillTx/>
                <a:latin typeface="Times New Roman" pitchFamily="18" charset="0"/>
                <a:cs typeface="Times New Roman" pitchFamily="18" charset="0"/>
              </a:rPr>
              <a:t>aproveche</a:t>
            </a:r>
            <a:r>
              <a:rPr lang="pl-PL" sz="3200" b="0" i="0" u="none" strike="noStrike" kern="1200" cap="none" spc="0" baseline="0" dirty="0">
                <a:solidFill>
                  <a:srgbClr val="000000"/>
                </a:solidFill>
                <a:uFillTx/>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
    <p:bg>
      <p:bgPr>
        <a:blipFill dpi="0" rotWithShape="1">
          <a:blip r:embed="rId3" cstate="print">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lIns="0" tIns="0" rIns="0" bIns="0" anchor="ctr"/>
          <a:lstStyle/>
          <a:p>
            <a:pPr lvl="0">
              <a:buNone/>
            </a:pPr>
            <a:r>
              <a:rPr lang="pl-PL" sz="5400" b="1" i="1" dirty="0" err="1">
                <a:latin typeface="Arial Black" panose="020B0A04020102020204" pitchFamily="34" charset="0"/>
              </a:rPr>
              <a:t>Gracias</a:t>
            </a:r>
            <a:r>
              <a:rPr lang="pl-PL" sz="5400" b="1" i="1" dirty="0">
                <a:latin typeface="Arial Black" panose="020B0A04020102020204" pitchFamily="34" charset="0"/>
              </a:rPr>
              <a:t> por la </a:t>
            </a:r>
            <a:r>
              <a:rPr lang="pl-PL" sz="5400" b="1" i="1" dirty="0" err="1">
                <a:latin typeface="Arial Black" panose="020B0A04020102020204" pitchFamily="34" charset="0"/>
              </a:rPr>
              <a:t>atención</a:t>
            </a:r>
            <a:r>
              <a:rPr lang="pl-PL" sz="5400" b="1" i="1" dirty="0">
                <a:latin typeface="Arial Black" panose="020B0A04020102020204" pitchFamily="34" charset="0"/>
              </a:rPr>
              <a:t>.</a:t>
            </a:r>
          </a:p>
        </p:txBody>
      </p:sp>
      <p:sp>
        <p:nvSpPr>
          <p:cNvPr id="3" name="Symbol zastępczy zawartości 2"/>
          <p:cNvSpPr txBox="1">
            <a:spLocks noGrp="1"/>
          </p:cNvSpPr>
          <p:nvPr>
            <p:ph type="body" idx="4294967295"/>
          </p:nvPr>
        </p:nvSpPr>
        <p:spPr>
          <a:xfrm>
            <a:off x="3635896" y="1988840"/>
            <a:ext cx="6346691" cy="4525557"/>
          </a:xfrm>
        </p:spPr>
        <p:txBody>
          <a:bodyPr/>
          <a:lstStyle/>
          <a:p>
            <a:pPr lvl="0" algn="ctr">
              <a:buNone/>
            </a:pPr>
            <a:r>
              <a:rPr lang="pl-PL" b="1" dirty="0" err="1">
                <a:latin typeface="Times New Roman" pitchFamily="18" charset="0"/>
                <a:cs typeface="Times New Roman" pitchFamily="18" charset="0"/>
              </a:rPr>
              <a:t>Polish</a:t>
            </a:r>
            <a:r>
              <a:rPr lang="pl-PL" b="1" dirty="0">
                <a:latin typeface="Times New Roman" pitchFamily="18" charset="0"/>
                <a:cs typeface="Times New Roman" pitchFamily="18" charset="0"/>
              </a:rPr>
              <a:t> team:</a:t>
            </a:r>
          </a:p>
          <a:p>
            <a:pPr lvl="0" algn="ctr">
              <a:buNone/>
            </a:pPr>
            <a:r>
              <a:rPr lang="pl-PL" sz="2800" dirty="0">
                <a:latin typeface="Times New Roman" pitchFamily="18" charset="0"/>
                <a:cs typeface="Times New Roman" pitchFamily="18" charset="0"/>
              </a:rPr>
              <a:t>Anna Kocur</a:t>
            </a:r>
          </a:p>
          <a:p>
            <a:pPr lvl="0" algn="ctr">
              <a:buNone/>
            </a:pPr>
            <a:r>
              <a:rPr lang="pl-PL" sz="2800" dirty="0">
                <a:latin typeface="Times New Roman" pitchFamily="18" charset="0"/>
                <a:cs typeface="Times New Roman" pitchFamily="18" charset="0"/>
              </a:rPr>
              <a:t>Adrianna Kwiatkowska</a:t>
            </a:r>
          </a:p>
          <a:p>
            <a:pPr lvl="0" algn="ctr">
              <a:buNone/>
            </a:pPr>
            <a:r>
              <a:rPr lang="pl-PL" sz="2800" dirty="0">
                <a:latin typeface="Times New Roman" pitchFamily="18" charset="0"/>
                <a:cs typeface="Times New Roman" pitchFamily="18" charset="0"/>
              </a:rPr>
              <a:t>Emilia Siwy</a:t>
            </a:r>
          </a:p>
          <a:p>
            <a:pPr lvl="0" algn="ctr">
              <a:buNone/>
            </a:pPr>
            <a:r>
              <a:rPr lang="pl-PL" sz="2800" dirty="0">
                <a:latin typeface="Times New Roman" pitchFamily="18" charset="0"/>
                <a:cs typeface="Times New Roman" pitchFamily="18" charset="0"/>
              </a:rPr>
              <a:t>Wiktoria Pietraszek</a:t>
            </a:r>
          </a:p>
          <a:p>
            <a:pPr lvl="0">
              <a:buNone/>
            </a:pPr>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omyślnie 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317</Words>
  <Application>Microsoft Office PowerPoint</Application>
  <PresentationFormat>Pokaz na ekranie (4:3)</PresentationFormat>
  <Paragraphs>30</Paragraphs>
  <Slides>9</Slides>
  <Notes>8</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Domyślnie 1</vt:lpstr>
      <vt:lpstr> </vt:lpstr>
      <vt:lpstr>Slajd 2</vt:lpstr>
      <vt:lpstr>Slajd 3</vt:lpstr>
      <vt:lpstr>Slajd 4</vt:lpstr>
      <vt:lpstr>Slajd 5</vt:lpstr>
      <vt:lpstr>4. Planta</vt:lpstr>
      <vt:lpstr>5.Respeto a los maestros</vt:lpstr>
      <vt:lpstr>Palabras importantes en polaco</vt:lpstr>
      <vt:lpstr>Gracias por la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Viajero Virtual</dc:title>
  <dc:creator>e-dziennik</dc:creator>
  <cp:lastModifiedBy>e-dziennik</cp:lastModifiedBy>
  <cp:revision>16</cp:revision>
  <dcterms:created xsi:type="dcterms:W3CDTF">2019-03-18T13:45:54Z</dcterms:created>
  <dcterms:modified xsi:type="dcterms:W3CDTF">2019-10-22T10:17:53Z</dcterms:modified>
</cp:coreProperties>
</file>