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43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65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8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0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8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3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95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69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22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07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5D14-0192-4A95-9A16-75B3A1598327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2289-4111-41FB-930D-9A1C6E98F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7772400" cy="1470025"/>
          </a:xfrm>
        </p:spPr>
        <p:txBody>
          <a:bodyPr/>
          <a:lstStyle/>
          <a:p>
            <a:r>
              <a:rPr lang="de-DE" dirty="0" err="1" smtClean="0"/>
              <a:t>Viajero</a:t>
            </a:r>
            <a:r>
              <a:rPr lang="de-DE" dirty="0" smtClean="0"/>
              <a:t> </a:t>
            </a:r>
            <a:r>
              <a:rPr lang="de-DE" dirty="0" err="1" smtClean="0"/>
              <a:t>virtual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400800" cy="1752600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Guía</a:t>
            </a:r>
            <a:r>
              <a:rPr lang="de-DE" dirty="0" smtClean="0">
                <a:solidFill>
                  <a:schemeClr val="tx1"/>
                </a:solidFill>
              </a:rPr>
              <a:t> de las </a:t>
            </a:r>
            <a:r>
              <a:rPr lang="de-DE" dirty="0" err="1" smtClean="0">
                <a:solidFill>
                  <a:schemeClr val="tx1"/>
                </a:solidFill>
              </a:rPr>
              <a:t>atracciones</a:t>
            </a:r>
            <a:r>
              <a:rPr lang="de-DE" dirty="0" smtClean="0">
                <a:solidFill>
                  <a:schemeClr val="tx1"/>
                </a:solidFill>
              </a:rPr>
              <a:t> de Eggenfelden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tina\Comenius\2017\2018\Logo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324"/>
            <a:ext cx="36118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31320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- Schlossökonomie Gern</a:t>
            </a:r>
            <a:br>
              <a:rPr lang="de-DE" dirty="0" smtClean="0"/>
            </a:br>
            <a:r>
              <a:rPr lang="de-DE" dirty="0" smtClean="0"/>
              <a:t>- Bürgerwald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/>
              <a:t>Joseph Michael </a:t>
            </a:r>
            <a:r>
              <a:rPr lang="de-DE" dirty="0" smtClean="0"/>
              <a:t>Neustifter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Cerveza</a:t>
            </a:r>
            <a:r>
              <a:rPr lang="de-DE" dirty="0" smtClean="0"/>
              <a:t> </a:t>
            </a:r>
            <a:r>
              <a:rPr lang="de-DE" dirty="0" err="1" smtClean="0"/>
              <a:t>artesanal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Comida</a:t>
            </a:r>
            <a:r>
              <a:rPr lang="de-DE" dirty="0" smtClean="0"/>
              <a:t> </a:t>
            </a:r>
            <a:r>
              <a:rPr lang="de-DE" dirty="0" err="1" smtClean="0"/>
              <a:t>típica</a:t>
            </a:r>
            <a:r>
              <a:rPr lang="de-DE" dirty="0" smtClean="0"/>
              <a:t> de </a:t>
            </a:r>
            <a:r>
              <a:rPr lang="de-DE" dirty="0" err="1" smtClean="0"/>
              <a:t>Baviera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72400" cy="1500187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Los </a:t>
            </a:r>
            <a:r>
              <a:rPr lang="de-DE" sz="2400" b="1" dirty="0" err="1" smtClean="0">
                <a:solidFill>
                  <a:schemeClr val="tx1"/>
                </a:solidFill>
              </a:rPr>
              <a:t>temas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artina\Comenius\2017\2018\Logo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70" y="332656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772400" cy="1500187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Schlossökonomie Gern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69" y="600075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3501008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 “</a:t>
            </a:r>
            <a:r>
              <a:rPr lang="de-DE" dirty="0" err="1" smtClean="0"/>
              <a:t>Hofmarkt</a:t>
            </a:r>
            <a:r>
              <a:rPr lang="de-DE" dirty="0" smtClean="0"/>
              <a:t>“ de Gern (</a:t>
            </a:r>
            <a:r>
              <a:rPr lang="de-DE" dirty="0" err="1" smtClean="0"/>
              <a:t>barrio</a:t>
            </a:r>
            <a:r>
              <a:rPr lang="de-DE" dirty="0" smtClean="0"/>
              <a:t> de Eggenfelden) </a:t>
            </a:r>
            <a:r>
              <a:rPr lang="de-DE" dirty="0" err="1" smtClean="0"/>
              <a:t>era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manera</a:t>
            </a:r>
            <a:r>
              <a:rPr lang="de-DE" dirty="0" smtClean="0"/>
              <a:t> de </a:t>
            </a:r>
            <a:r>
              <a:rPr lang="de-DE" dirty="0" err="1" smtClean="0"/>
              <a:t>organizar</a:t>
            </a:r>
            <a:r>
              <a:rPr lang="de-DE" dirty="0" smtClean="0"/>
              <a:t> la </a:t>
            </a:r>
            <a:r>
              <a:rPr lang="de-DE" dirty="0" err="1" smtClean="0"/>
              <a:t>convivencia</a:t>
            </a:r>
            <a:r>
              <a:rPr lang="de-DE" dirty="0" smtClean="0"/>
              <a:t> y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comercio</a:t>
            </a:r>
            <a:r>
              <a:rPr lang="de-DE" dirty="0" smtClean="0"/>
              <a:t> </a:t>
            </a:r>
            <a:r>
              <a:rPr lang="de-DE" dirty="0" err="1" smtClean="0"/>
              <a:t>desde</a:t>
            </a:r>
            <a:r>
              <a:rPr lang="de-DE" dirty="0" smtClean="0"/>
              <a:t> la </a:t>
            </a:r>
            <a:r>
              <a:rPr lang="de-DE" dirty="0" err="1" smtClean="0"/>
              <a:t>edad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hasta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siglo</a:t>
            </a:r>
            <a:r>
              <a:rPr lang="de-DE" dirty="0" smtClean="0"/>
              <a:t> XIX.</a:t>
            </a:r>
          </a:p>
          <a:p>
            <a:endParaRPr lang="de-DE" dirty="0"/>
          </a:p>
          <a:p>
            <a:r>
              <a:rPr lang="de-DE" dirty="0" err="1" smtClean="0"/>
              <a:t>Muchos</a:t>
            </a:r>
            <a:r>
              <a:rPr lang="de-DE" dirty="0" smtClean="0"/>
              <a:t> “Hofmarkts“  de </a:t>
            </a:r>
            <a:r>
              <a:rPr lang="de-DE" dirty="0" err="1" smtClean="0"/>
              <a:t>Baviera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existen</a:t>
            </a:r>
            <a:r>
              <a:rPr lang="de-DE" dirty="0" smtClean="0"/>
              <a:t> </a:t>
            </a:r>
            <a:r>
              <a:rPr lang="de-DE" dirty="0" err="1" smtClean="0"/>
              <a:t>pero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conjunto</a:t>
            </a:r>
            <a:r>
              <a:rPr lang="de-DE" dirty="0" smtClean="0"/>
              <a:t> de </a:t>
            </a:r>
            <a:r>
              <a:rPr lang="de-DE" dirty="0" err="1" smtClean="0"/>
              <a:t>edificios</a:t>
            </a:r>
            <a:r>
              <a:rPr lang="de-DE" dirty="0" smtClean="0"/>
              <a:t> </a:t>
            </a:r>
            <a:r>
              <a:rPr lang="de-DE" dirty="0" err="1" smtClean="0"/>
              <a:t>todavía</a:t>
            </a:r>
            <a:r>
              <a:rPr lang="de-DE" dirty="0" smtClean="0"/>
              <a:t> </a:t>
            </a:r>
            <a:r>
              <a:rPr lang="de-DE" dirty="0" err="1" smtClean="0"/>
              <a:t>está</a:t>
            </a:r>
            <a:r>
              <a:rPr lang="de-DE" dirty="0" smtClean="0"/>
              <a:t> </a:t>
            </a:r>
            <a:r>
              <a:rPr lang="de-DE" dirty="0" err="1" smtClean="0"/>
              <a:t>completo</a:t>
            </a:r>
            <a:r>
              <a:rPr lang="de-DE" dirty="0" smtClean="0"/>
              <a:t> en Gern, </a:t>
            </a:r>
            <a:r>
              <a:rPr lang="de-DE" dirty="0" err="1" smtClean="0"/>
              <a:t>aunque</a:t>
            </a:r>
            <a:r>
              <a:rPr lang="de-DE" dirty="0" smtClean="0"/>
              <a:t> </a:t>
            </a:r>
            <a:r>
              <a:rPr lang="de-DE" dirty="0" err="1" smtClean="0"/>
              <a:t>hay</a:t>
            </a:r>
            <a:r>
              <a:rPr lang="de-DE" dirty="0" smtClean="0"/>
              <a:t> </a:t>
            </a:r>
            <a:r>
              <a:rPr lang="de-DE" dirty="0" err="1" smtClean="0"/>
              <a:t>edificos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hay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 </a:t>
            </a:r>
            <a:r>
              <a:rPr lang="de-DE" dirty="0" err="1" smtClean="0"/>
              <a:t>restaurar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7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09431" cy="13255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bosque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ciudadanos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8540" y="2376231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err="1" smtClean="0"/>
              <a:t>Superficie</a:t>
            </a:r>
            <a:r>
              <a:rPr lang="en-GB" sz="3200" dirty="0" smtClean="0"/>
              <a:t>: 60 </a:t>
            </a:r>
            <a:r>
              <a:rPr lang="en-GB" sz="3200" dirty="0" err="1" smtClean="0"/>
              <a:t>hectáreas</a:t>
            </a:r>
            <a:endParaRPr lang="en-GB" sz="3200" dirty="0" smtClean="0"/>
          </a:p>
          <a:p>
            <a:r>
              <a:rPr lang="en-GB" sz="3200" dirty="0" smtClean="0"/>
              <a:t>Es </a:t>
            </a:r>
            <a:r>
              <a:rPr lang="en-GB" sz="3200" dirty="0" err="1" smtClean="0"/>
              <a:t>propiedad</a:t>
            </a:r>
            <a:r>
              <a:rPr lang="en-GB" sz="3200" dirty="0" smtClean="0"/>
              <a:t> del </a:t>
            </a:r>
            <a:r>
              <a:rPr lang="en-GB" sz="3200" dirty="0" err="1" smtClean="0"/>
              <a:t>municipio</a:t>
            </a:r>
            <a:r>
              <a:rPr lang="en-GB" sz="3200" dirty="0" smtClean="0"/>
              <a:t> de Eggenfelden </a:t>
            </a:r>
            <a:r>
              <a:rPr lang="en-GB" sz="3200" dirty="0" err="1" smtClean="0"/>
              <a:t>desde</a:t>
            </a:r>
            <a:r>
              <a:rPr lang="en-GB" sz="3200" dirty="0" smtClean="0"/>
              <a:t> el 09 de mayo de 1335</a:t>
            </a:r>
          </a:p>
          <a:p>
            <a:r>
              <a:rPr lang="en-GB" sz="3200" dirty="0" err="1" smtClean="0"/>
              <a:t>Desde</a:t>
            </a:r>
            <a:r>
              <a:rPr lang="en-GB" sz="3200" dirty="0" smtClean="0"/>
              <a:t> </a:t>
            </a:r>
            <a:r>
              <a:rPr lang="en-GB" sz="3200" dirty="0" err="1" smtClean="0"/>
              <a:t>esos</a:t>
            </a:r>
            <a:r>
              <a:rPr lang="en-GB" sz="3200" dirty="0" smtClean="0"/>
              <a:t> </a:t>
            </a:r>
            <a:r>
              <a:rPr lang="en-GB" sz="3200" dirty="0" err="1" smtClean="0"/>
              <a:t>años</a:t>
            </a:r>
            <a:r>
              <a:rPr lang="en-GB" sz="3200" dirty="0" smtClean="0"/>
              <a:t> el </a:t>
            </a:r>
            <a:r>
              <a:rPr lang="en-GB" sz="3200" dirty="0" err="1" smtClean="0"/>
              <a:t>bosque</a:t>
            </a:r>
            <a:r>
              <a:rPr lang="en-GB" sz="3200" dirty="0" smtClean="0"/>
              <a:t> </a:t>
            </a:r>
            <a:r>
              <a:rPr lang="en-GB" sz="3200" dirty="0" err="1" smtClean="0"/>
              <a:t>está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posesión</a:t>
            </a:r>
            <a:r>
              <a:rPr lang="en-GB" sz="3200" dirty="0" smtClean="0"/>
              <a:t> municipal (</a:t>
            </a:r>
            <a:r>
              <a:rPr lang="en-GB" sz="3200" dirty="0" err="1" smtClean="0"/>
              <a:t>después</a:t>
            </a:r>
            <a:r>
              <a:rPr lang="en-GB" sz="3200" dirty="0" smtClean="0"/>
              <a:t> de </a:t>
            </a:r>
            <a:r>
              <a:rPr lang="en-GB" sz="3200" dirty="0" err="1" smtClean="0"/>
              <a:t>discusiones</a:t>
            </a:r>
            <a:r>
              <a:rPr lang="en-GB" sz="3200" dirty="0" smtClean="0"/>
              <a:t> </a:t>
            </a:r>
            <a:r>
              <a:rPr lang="en-GB" sz="3200" dirty="0" err="1" smtClean="0"/>
              <a:t>jurídicos</a:t>
            </a:r>
            <a:r>
              <a:rPr lang="en-GB" sz="3200" dirty="0" smtClean="0"/>
              <a:t>, </a:t>
            </a:r>
            <a:r>
              <a:rPr lang="en-GB" sz="3200" dirty="0" err="1" smtClean="0"/>
              <a:t>ofertas</a:t>
            </a:r>
            <a:r>
              <a:rPr lang="en-GB" sz="3200" dirty="0" smtClean="0"/>
              <a:t> de </a:t>
            </a:r>
            <a:r>
              <a:rPr lang="en-GB" sz="3200" dirty="0" err="1" smtClean="0"/>
              <a:t>venta</a:t>
            </a:r>
            <a:r>
              <a:rPr lang="en-GB" sz="3200" dirty="0" smtClean="0"/>
              <a:t> y </a:t>
            </a:r>
            <a:r>
              <a:rPr lang="en-GB" sz="3200" dirty="0" err="1" smtClean="0"/>
              <a:t>más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El </a:t>
            </a:r>
            <a:r>
              <a:rPr lang="en-GB" sz="3200" dirty="0" err="1" smtClean="0"/>
              <a:t>bosque</a:t>
            </a:r>
            <a:r>
              <a:rPr lang="en-GB" sz="3200" dirty="0" smtClean="0"/>
              <a:t> </a:t>
            </a:r>
            <a:r>
              <a:rPr lang="en-GB" sz="3200" dirty="0" err="1" smtClean="0"/>
              <a:t>tiene</a:t>
            </a:r>
            <a:r>
              <a:rPr lang="en-GB" sz="3200" dirty="0" smtClean="0"/>
              <a:t> </a:t>
            </a:r>
            <a:r>
              <a:rPr lang="en-GB" sz="3200" dirty="0" err="1" smtClean="0"/>
              <a:t>lugares</a:t>
            </a:r>
            <a:r>
              <a:rPr lang="en-GB" sz="3200" dirty="0" smtClean="0"/>
              <a:t> para </a:t>
            </a:r>
            <a:r>
              <a:rPr lang="en-GB" sz="3200" dirty="0" err="1" smtClean="0"/>
              <a:t>relajar</a:t>
            </a:r>
            <a:r>
              <a:rPr lang="en-GB" sz="3200" dirty="0" smtClean="0"/>
              <a:t>, </a:t>
            </a:r>
            <a:r>
              <a:rPr lang="en-GB" sz="3200" dirty="0" err="1" smtClean="0"/>
              <a:t>circuito</a:t>
            </a:r>
            <a:r>
              <a:rPr lang="en-GB" sz="3200" dirty="0" smtClean="0"/>
              <a:t> </a:t>
            </a:r>
            <a:r>
              <a:rPr lang="en-GB" sz="3200" dirty="0" err="1" smtClean="0"/>
              <a:t>forestal</a:t>
            </a:r>
            <a:r>
              <a:rPr lang="en-GB" sz="3200" dirty="0" smtClean="0"/>
              <a:t> </a:t>
            </a:r>
            <a:r>
              <a:rPr lang="en-GB" sz="3200" dirty="0" err="1" smtClean="0"/>
              <a:t>didáctico</a:t>
            </a:r>
            <a:r>
              <a:rPr lang="en-GB" sz="3200" dirty="0" smtClean="0"/>
              <a:t>, </a:t>
            </a:r>
            <a:r>
              <a:rPr lang="en-GB" sz="3200" dirty="0" err="1" smtClean="0"/>
              <a:t>senderos</a:t>
            </a:r>
            <a:r>
              <a:rPr lang="en-GB" sz="3200" dirty="0" smtClean="0"/>
              <a:t> para </a:t>
            </a:r>
            <a:r>
              <a:rPr lang="en-GB" sz="3200" dirty="0" err="1" smtClean="0"/>
              <a:t>hacer</a:t>
            </a:r>
            <a:r>
              <a:rPr lang="en-GB" sz="3200" dirty="0" smtClean="0"/>
              <a:t> jogging y </a:t>
            </a:r>
            <a:r>
              <a:rPr lang="en-GB" sz="3200" dirty="0" err="1" smtClean="0"/>
              <a:t>nordic</a:t>
            </a:r>
            <a:r>
              <a:rPr lang="en-GB" sz="3200" dirty="0" smtClean="0"/>
              <a:t> walking y </a:t>
            </a:r>
            <a:r>
              <a:rPr lang="en-GB" sz="3200" dirty="0" err="1" smtClean="0"/>
              <a:t>es</a:t>
            </a:r>
            <a:r>
              <a:rPr lang="en-GB" sz="3200" dirty="0" smtClean="0"/>
              <a:t> el </a:t>
            </a:r>
            <a:r>
              <a:rPr lang="en-GB" sz="3200" dirty="0" err="1" smtClean="0"/>
              <a:t>hábitat</a:t>
            </a:r>
            <a:r>
              <a:rPr lang="en-GB" sz="3200" dirty="0" smtClean="0"/>
              <a:t> de </a:t>
            </a:r>
            <a:r>
              <a:rPr lang="en-GB" sz="3200" dirty="0" err="1" smtClean="0"/>
              <a:t>muchos</a:t>
            </a:r>
            <a:r>
              <a:rPr lang="en-GB" sz="3200" dirty="0" smtClean="0"/>
              <a:t> </a:t>
            </a:r>
            <a:r>
              <a:rPr lang="en-GB" sz="3200" dirty="0" err="1" smtClean="0"/>
              <a:t>animales</a:t>
            </a:r>
            <a:r>
              <a:rPr lang="en-GB" sz="3200" dirty="0" smtClean="0"/>
              <a:t> bonitos.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651058" cy="17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692696"/>
            <a:ext cx="727280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Joseph Michael Neustifter</a:t>
            </a:r>
            <a:endParaRPr lang="de-DE" b="1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Joseph Michael Neustifter es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escultor</a:t>
            </a:r>
            <a:r>
              <a:rPr lang="de-DE" dirty="0" smtClean="0"/>
              <a:t> </a:t>
            </a:r>
            <a:r>
              <a:rPr lang="de-DE" dirty="0" err="1" smtClean="0"/>
              <a:t>famoso</a:t>
            </a:r>
            <a:r>
              <a:rPr lang="de-DE" dirty="0" smtClean="0"/>
              <a:t> de Eggenfelden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Hace</a:t>
            </a:r>
            <a:r>
              <a:rPr lang="de-DE" dirty="0" smtClean="0"/>
              <a:t> </a:t>
            </a:r>
            <a:r>
              <a:rPr lang="de-DE" dirty="0" err="1" smtClean="0"/>
              <a:t>esculturas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altares</a:t>
            </a:r>
            <a:r>
              <a:rPr lang="de-DE" dirty="0" smtClean="0"/>
              <a:t> y </a:t>
            </a:r>
            <a:r>
              <a:rPr lang="de-DE" dirty="0" err="1" smtClean="0"/>
              <a:t>pozos</a:t>
            </a:r>
            <a:r>
              <a:rPr lang="de-DE" dirty="0" smtClean="0"/>
              <a:t> y </a:t>
            </a:r>
            <a:r>
              <a:rPr lang="de-DE" dirty="0" err="1" smtClean="0"/>
              <a:t>columnas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plazas</a:t>
            </a:r>
            <a:r>
              <a:rPr lang="de-DE" dirty="0" smtClean="0"/>
              <a:t> o </a:t>
            </a:r>
            <a:r>
              <a:rPr lang="de-DE" dirty="0" err="1" smtClean="0"/>
              <a:t>iglesias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Famosas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las </a:t>
            </a:r>
            <a:r>
              <a:rPr lang="de-DE" dirty="0" err="1" smtClean="0"/>
              <a:t>columnas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 Lourdes o </a:t>
            </a:r>
            <a:br>
              <a:rPr lang="de-DE" dirty="0" smtClean="0"/>
            </a:b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Papa Benedicto en </a:t>
            </a:r>
            <a:r>
              <a:rPr lang="de-DE" dirty="0" err="1" smtClean="0"/>
              <a:t>Velletri</a:t>
            </a:r>
            <a:r>
              <a:rPr lang="de-DE" dirty="0" smtClean="0"/>
              <a:t> o </a:t>
            </a:r>
            <a:br>
              <a:rPr lang="de-DE" dirty="0" smtClean="0"/>
            </a:br>
            <a:r>
              <a:rPr lang="de-DE" dirty="0" err="1" smtClean="0"/>
              <a:t>Marktl</a:t>
            </a:r>
            <a:r>
              <a:rPr lang="de-DE" dirty="0" smtClean="0"/>
              <a:t> (</a:t>
            </a:r>
            <a:r>
              <a:rPr lang="de-DE" dirty="0" err="1" smtClean="0"/>
              <a:t>donde</a:t>
            </a:r>
            <a:r>
              <a:rPr lang="de-DE" dirty="0" smtClean="0"/>
              <a:t> </a:t>
            </a:r>
            <a:r>
              <a:rPr lang="de-DE" dirty="0" err="1" smtClean="0"/>
              <a:t>nació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Papa Benedicto) </a:t>
            </a:r>
            <a:br>
              <a:rPr lang="de-DE" dirty="0" smtClean="0"/>
            </a:b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motivos</a:t>
            </a:r>
            <a:r>
              <a:rPr lang="de-DE" dirty="0" smtClean="0"/>
              <a:t> </a:t>
            </a:r>
            <a:r>
              <a:rPr lang="de-DE" dirty="0" err="1" smtClean="0"/>
              <a:t>religiosos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También</a:t>
            </a:r>
            <a:r>
              <a:rPr lang="de-DE" dirty="0" smtClean="0"/>
              <a:t> </a:t>
            </a:r>
            <a:r>
              <a:rPr lang="de-DE" dirty="0" err="1" smtClean="0"/>
              <a:t>creó</a:t>
            </a:r>
            <a:r>
              <a:rPr lang="de-DE" dirty="0" smtClean="0"/>
              <a:t> </a:t>
            </a:r>
            <a:r>
              <a:rPr lang="de-DE" dirty="0" err="1" smtClean="0"/>
              <a:t>muchos</a:t>
            </a:r>
            <a:r>
              <a:rPr lang="de-DE" dirty="0" smtClean="0"/>
              <a:t> </a:t>
            </a:r>
            <a:r>
              <a:rPr lang="de-DE" dirty="0" err="1" smtClean="0"/>
              <a:t>pozos</a:t>
            </a:r>
            <a:r>
              <a:rPr lang="de-DE" dirty="0" smtClean="0"/>
              <a:t> en las </a:t>
            </a:r>
            <a:r>
              <a:rPr lang="de-DE" dirty="0" err="1" smtClean="0"/>
              <a:t>diferentes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plazas</a:t>
            </a:r>
            <a:r>
              <a:rPr lang="de-DE" dirty="0" smtClean="0"/>
              <a:t> de Eggenfelden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38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47" y="450912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Process</a:t>
            </a:r>
            <a:r>
              <a:rPr lang="de-DE" dirty="0" smtClean="0"/>
              <a:t>/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proceso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539552" y="2348880"/>
            <a:ext cx="84969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→</a:t>
            </a:r>
            <a:r>
              <a:rPr lang="de-DE" dirty="0" err="1" smtClean="0"/>
              <a:t>Barley</a:t>
            </a:r>
            <a:r>
              <a:rPr lang="de-DE" dirty="0" smtClean="0"/>
              <a:t> / </a:t>
            </a:r>
            <a:r>
              <a:rPr lang="de-DE" dirty="0" err="1" smtClean="0"/>
              <a:t>cebada</a:t>
            </a:r>
            <a:r>
              <a:rPr lang="de-DE" dirty="0"/>
              <a:t> </a:t>
            </a:r>
            <a:r>
              <a:rPr lang="de-DE" dirty="0" smtClean="0"/>
              <a:t>→Malt / </a:t>
            </a:r>
            <a:r>
              <a:rPr lang="de-DE" dirty="0" err="1" smtClean="0"/>
              <a:t>malta→mixed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/ </a:t>
            </a:r>
            <a:r>
              <a:rPr lang="de-DE" dirty="0" err="1" smtClean="0"/>
              <a:t>mezclar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aqua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→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/ </a:t>
            </a:r>
            <a:r>
              <a:rPr lang="de-DE" dirty="0" err="1" smtClean="0"/>
              <a:t>filtrar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aqua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→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hop</a:t>
            </a:r>
            <a:r>
              <a:rPr lang="de-DE" dirty="0" smtClean="0"/>
              <a:t> / </a:t>
            </a:r>
            <a:r>
              <a:rPr lang="de-DE" dirty="0" err="1" smtClean="0"/>
              <a:t>añadir</a:t>
            </a:r>
            <a:r>
              <a:rPr lang="de-DE" dirty="0" smtClean="0"/>
              <a:t> </a:t>
            </a:r>
            <a:r>
              <a:rPr lang="de-DE" dirty="0" err="1" smtClean="0"/>
              <a:t>lúpolo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→</a:t>
            </a:r>
            <a:r>
              <a:rPr lang="de-DE" dirty="0" err="1" smtClean="0"/>
              <a:t>cooling</a:t>
            </a:r>
            <a:r>
              <a:rPr lang="de-DE" dirty="0" smtClean="0"/>
              <a:t> down / </a:t>
            </a:r>
            <a:r>
              <a:rPr lang="de-DE" dirty="0" err="1" smtClean="0"/>
              <a:t>refrescar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→</a:t>
            </a:r>
            <a:r>
              <a:rPr lang="de-DE" dirty="0" err="1" smtClean="0"/>
              <a:t>fermentation</a:t>
            </a:r>
            <a:r>
              <a:rPr lang="de-DE" dirty="0" smtClean="0"/>
              <a:t> / </a:t>
            </a:r>
            <a:r>
              <a:rPr lang="de-DE" dirty="0" err="1" smtClean="0"/>
              <a:t>fermentación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→</a:t>
            </a:r>
            <a:r>
              <a:rPr lang="de-DE" dirty="0" err="1" smtClean="0"/>
              <a:t>Ripening</a:t>
            </a:r>
            <a:r>
              <a:rPr lang="de-DE" dirty="0" smtClean="0"/>
              <a:t> / </a:t>
            </a:r>
            <a:r>
              <a:rPr lang="de-DE" dirty="0" err="1" smtClean="0"/>
              <a:t>maduración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29432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err="1" smtClean="0">
                <a:solidFill>
                  <a:prstClr val="black"/>
                </a:solidFill>
                <a:ea typeface="+mj-ea"/>
                <a:cs typeface="+mj-cs"/>
              </a:rPr>
              <a:t>Cervecería</a:t>
            </a:r>
            <a:r>
              <a:rPr lang="de-DE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prstClr val="black"/>
                </a:solidFill>
                <a:ea typeface="+mj-ea"/>
                <a:cs typeface="+mj-cs"/>
              </a:rPr>
              <a:t>artesanal</a:t>
            </a:r>
            <a:r>
              <a:rPr lang="de-DE" sz="4400" dirty="0" smtClean="0">
                <a:solidFill>
                  <a:prstClr val="black"/>
                </a:solidFill>
                <a:ea typeface="+mj-ea"/>
                <a:cs typeface="+mj-cs"/>
              </a:rPr>
              <a:t>/ </a:t>
            </a:r>
            <a:r>
              <a:rPr lang="de-DE" sz="4400" dirty="0" err="1" smtClean="0">
                <a:solidFill>
                  <a:prstClr val="black"/>
                </a:solidFill>
                <a:ea typeface="+mj-ea"/>
                <a:cs typeface="+mj-cs"/>
              </a:rPr>
              <a:t>Microbrewery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beer</a:t>
            </a:r>
            <a:r>
              <a:rPr lang="de-DE" dirty="0" smtClean="0"/>
              <a:t> / </a:t>
            </a:r>
            <a:r>
              <a:rPr lang="de-DE" dirty="0" err="1" smtClean="0"/>
              <a:t>tipos</a:t>
            </a:r>
            <a:r>
              <a:rPr lang="de-DE" dirty="0" smtClean="0"/>
              <a:t> de </a:t>
            </a:r>
            <a:r>
              <a:rPr lang="de-DE" dirty="0" err="1" smtClean="0"/>
              <a:t>cervezas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Wheatbeer</a:t>
            </a:r>
            <a:r>
              <a:rPr lang="de-DE" dirty="0" smtClean="0"/>
              <a:t> / </a:t>
            </a:r>
            <a:r>
              <a:rPr lang="de-DE" dirty="0" err="1" smtClean="0"/>
              <a:t>cerveza</a:t>
            </a:r>
            <a:r>
              <a:rPr lang="de-DE" dirty="0" smtClean="0"/>
              <a:t> de </a:t>
            </a:r>
            <a:r>
              <a:rPr lang="de-DE" dirty="0" err="1" smtClean="0"/>
              <a:t>trigo</a:t>
            </a:r>
            <a:endParaRPr lang="de-DE" dirty="0" smtClean="0"/>
          </a:p>
          <a:p>
            <a:r>
              <a:rPr lang="de-DE" dirty="0" smtClean="0"/>
              <a:t>Light </a:t>
            </a:r>
            <a:r>
              <a:rPr lang="de-DE" dirty="0" err="1" smtClean="0"/>
              <a:t>beer</a:t>
            </a:r>
            <a:r>
              <a:rPr lang="de-DE" dirty="0" smtClean="0"/>
              <a:t> / </a:t>
            </a:r>
            <a:r>
              <a:rPr lang="de-DE" dirty="0" err="1" smtClean="0"/>
              <a:t>cerveza</a:t>
            </a:r>
            <a:r>
              <a:rPr lang="de-DE" dirty="0" smtClean="0"/>
              <a:t> </a:t>
            </a:r>
            <a:r>
              <a:rPr lang="de-DE" dirty="0" err="1" smtClean="0"/>
              <a:t>clara</a:t>
            </a:r>
            <a:endParaRPr lang="de-DE" dirty="0" smtClean="0"/>
          </a:p>
          <a:p>
            <a:r>
              <a:rPr lang="de-DE" dirty="0" smtClean="0"/>
              <a:t>Dunkels / </a:t>
            </a:r>
            <a:r>
              <a:rPr lang="de-DE" dirty="0" err="1" smtClean="0"/>
              <a:t>cerveza</a:t>
            </a:r>
            <a:r>
              <a:rPr lang="de-DE" dirty="0" smtClean="0"/>
              <a:t> </a:t>
            </a:r>
            <a:r>
              <a:rPr lang="de-DE" dirty="0" err="1" smtClean="0"/>
              <a:t>oscura</a:t>
            </a:r>
            <a:endParaRPr lang="de-DE" dirty="0" smtClean="0"/>
          </a:p>
          <a:p>
            <a:r>
              <a:rPr lang="de-DE" dirty="0" smtClean="0"/>
              <a:t>Beer-mix-drinks / </a:t>
            </a:r>
            <a:r>
              <a:rPr lang="de-DE" dirty="0" err="1" smtClean="0"/>
              <a:t>mezlas</a:t>
            </a:r>
            <a:r>
              <a:rPr lang="de-DE" dirty="0" smtClean="0"/>
              <a:t> de </a:t>
            </a:r>
            <a:r>
              <a:rPr lang="de-DE" dirty="0" err="1" smtClean="0"/>
              <a:t>cerveza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2736"/>
            <a:ext cx="1902623" cy="24581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8" y="3780825"/>
            <a:ext cx="1437575" cy="27114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98" y="4021895"/>
            <a:ext cx="1476914" cy="24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omida</a:t>
            </a:r>
            <a:r>
              <a:rPr lang="de-DE" dirty="0" smtClean="0"/>
              <a:t> </a:t>
            </a:r>
            <a:r>
              <a:rPr lang="de-DE" dirty="0" err="1" smtClean="0"/>
              <a:t>típica</a:t>
            </a:r>
            <a:r>
              <a:rPr lang="de-DE" dirty="0" smtClean="0"/>
              <a:t> de la </a:t>
            </a:r>
            <a:r>
              <a:rPr lang="de-DE" dirty="0" err="1" smtClean="0"/>
              <a:t>Baviera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Leberkäse </a:t>
            </a:r>
          </a:p>
          <a:p>
            <a:r>
              <a:rPr lang="de-DE" dirty="0" smtClean="0"/>
              <a:t>Schweinebraten </a:t>
            </a:r>
          </a:p>
          <a:p>
            <a:pPr marL="0" indent="0">
              <a:buNone/>
            </a:pPr>
            <a:r>
              <a:rPr lang="de-DE" dirty="0" smtClean="0"/>
              <a:t>    mit Knödeln </a:t>
            </a:r>
          </a:p>
          <a:p>
            <a:r>
              <a:rPr lang="de-DE" dirty="0" err="1" smtClean="0"/>
              <a:t>Auszongne</a:t>
            </a:r>
            <a:endParaRPr lang="de-DE" dirty="0" smtClean="0"/>
          </a:p>
          <a:p>
            <a:r>
              <a:rPr lang="de-DE" dirty="0" err="1" smtClean="0"/>
              <a:t>Zwetschgendatschi</a:t>
            </a:r>
            <a:endParaRPr lang="de-DE" dirty="0" smtClean="0"/>
          </a:p>
          <a:p>
            <a:r>
              <a:rPr lang="de-DE" dirty="0" err="1" smtClean="0"/>
              <a:t>Zwetschgenbavesen</a:t>
            </a:r>
            <a:endParaRPr lang="de-DE" dirty="0" smtClean="0"/>
          </a:p>
          <a:p>
            <a:r>
              <a:rPr lang="de-DE" dirty="0" smtClean="0"/>
              <a:t>Kartoffelsalat</a:t>
            </a:r>
          </a:p>
          <a:p>
            <a:r>
              <a:rPr lang="de-DE" dirty="0" err="1" smtClean="0"/>
              <a:t>Obazda</a:t>
            </a:r>
            <a:r>
              <a:rPr lang="de-DE" dirty="0" smtClean="0"/>
              <a:t> mit Brezen</a:t>
            </a:r>
          </a:p>
          <a:p>
            <a:r>
              <a:rPr lang="de-DE" dirty="0" smtClean="0"/>
              <a:t>Weißwürste </a:t>
            </a:r>
          </a:p>
          <a:p>
            <a:r>
              <a:rPr lang="de-DE" dirty="0" smtClean="0"/>
              <a:t>Dampfnudeln</a:t>
            </a:r>
          </a:p>
          <a:p>
            <a:r>
              <a:rPr lang="de-DE" dirty="0" smtClean="0"/>
              <a:t>Erdapfelkäse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53" y="1951643"/>
            <a:ext cx="5130087" cy="45418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47" y="2266380"/>
            <a:ext cx="3722370" cy="33052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55" y="1203995"/>
            <a:ext cx="3386138" cy="45148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58" y="1203995"/>
            <a:ext cx="4864100" cy="48641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67" y="1324516"/>
            <a:ext cx="4114800" cy="5486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47" y="1841320"/>
            <a:ext cx="4762500" cy="39687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47" y="1387295"/>
            <a:ext cx="5120885" cy="48768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90" y="1825625"/>
            <a:ext cx="3543300" cy="3657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05" y="2257391"/>
            <a:ext cx="3143250" cy="2362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52" y="1387295"/>
            <a:ext cx="6089414" cy="49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Bildschirmpräsentation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Viajero virtual</vt:lpstr>
      <vt:lpstr>- Schlossökonomie Gern - Bürgerwald - Joseph Michael Neustifter - Cerveza artesanal - Comida típica de Baviera </vt:lpstr>
      <vt:lpstr>PowerPoint-Präsentation</vt:lpstr>
      <vt:lpstr>El bosque de los ciudadanos</vt:lpstr>
      <vt:lpstr>PowerPoint-Präsentation</vt:lpstr>
      <vt:lpstr>The Process/ el proceso </vt:lpstr>
      <vt:lpstr>Types of beer / tipos de cervezas</vt:lpstr>
      <vt:lpstr>Comida típica de la Baviera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Viajero virtual</dc:title>
  <dc:creator>Martina</dc:creator>
  <cp:lastModifiedBy>Martina</cp:lastModifiedBy>
  <cp:revision>9</cp:revision>
  <dcterms:created xsi:type="dcterms:W3CDTF">2019-01-26T09:36:15Z</dcterms:created>
  <dcterms:modified xsi:type="dcterms:W3CDTF">2019-03-13T11:29:50Z</dcterms:modified>
</cp:coreProperties>
</file>