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73" r:id="rId9"/>
    <p:sldId id="261" r:id="rId10"/>
    <p:sldId id="274" r:id="rId11"/>
    <p:sldId id="262" r:id="rId12"/>
    <p:sldId id="263" r:id="rId13"/>
    <p:sldId id="272" r:id="rId14"/>
    <p:sldId id="271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BBA-1BBA-437C-9649-1DBFC0ED1E0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25B8-DDEC-48F8-8166-EE2B939D73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54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BBA-1BBA-437C-9649-1DBFC0ED1E0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25B8-DDEC-48F8-8166-EE2B939D73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30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BBA-1BBA-437C-9649-1DBFC0ED1E0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25B8-DDEC-48F8-8166-EE2B939D73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65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BBA-1BBA-437C-9649-1DBFC0ED1E0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25B8-DDEC-48F8-8166-EE2B939D73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23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BBA-1BBA-437C-9649-1DBFC0ED1E0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25B8-DDEC-48F8-8166-EE2B939D73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20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BBA-1BBA-437C-9649-1DBFC0ED1E0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25B8-DDEC-48F8-8166-EE2B939D73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64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BBA-1BBA-437C-9649-1DBFC0ED1E0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25B8-DDEC-48F8-8166-EE2B939D73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69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BBA-1BBA-437C-9649-1DBFC0ED1E0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25B8-DDEC-48F8-8166-EE2B939D73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88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BBA-1BBA-437C-9649-1DBFC0ED1E0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25B8-DDEC-48F8-8166-EE2B939D73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80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BBA-1BBA-437C-9649-1DBFC0ED1E0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25B8-DDEC-48F8-8166-EE2B939D73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07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BBA-1BBA-437C-9649-1DBFC0ED1E0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25B8-DDEC-48F8-8166-EE2B939D73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26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4BBA-1BBA-437C-9649-1DBFC0ED1E0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25B8-DDEC-48F8-8166-EE2B939D73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46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Erasmus +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</a:p>
          <a:p>
            <a:r>
              <a:rPr lang="de-DE" dirty="0" smtClean="0"/>
              <a:t>Poll </a:t>
            </a:r>
            <a:r>
              <a:rPr lang="de-DE" dirty="0" err="1" smtClean="0"/>
              <a:t>everywhere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51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047312" cy="50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8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tina\AppData\Local\Temp\Rar$DRa0.632\6-hast-du-noch-zu-einem-der-jugendlichen-kontak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tina\AppData\Local\Temp\Rar$DRa0.655\7-was-hast-du-fur-dich-selbst-wahrend-des-projek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47312" cy="50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7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516100" cy="47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8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tina\AppData\Local\Temp\Rar$DRa0.103\8-hat-das-projekt-dein-europagefuhl-gestark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tina\AppData\Local\Temp\Rar$DRa1.632\9-inwiefern-ist-ein-vereintes-europa-fur-dich-p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tina\AppData\Local\Temp\Rar$DRa0.348\10-wurdest-du-das-projekt-fur-zukunftige-schuler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tina\AppData\Local\Temp\Rar$DRa0.878\11-wenn-ja-wa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tina\AppData\Local\Temp\Rar$DRa0.249\12-welches-der-lander-wurdest-du-gerne-noch-ein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a\AppData\Local\Temp\Rar$DRa0.850\1-was-assoziierst-du-mit-erasm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ina\AppData\Local\Temp\Rar$DRa0.332\2-hast-du-an-einem-projektreffen-teilgenomm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ina\AppData\Local\Temp\Rar$DRa0.663\3-wenn-ja-was-hast-du-uber-das-jeweilige-land-ge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55246" cy="475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5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tina\AppData\Local\Temp\Rar$DRa0.374\4-inwiefern-ist-die-situation-der-jugendlichen-in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836712"/>
            <a:ext cx="8975304" cy="50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9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9" y="620688"/>
            <a:ext cx="8975304" cy="50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tina\AppData\Local\Temp\Rar$DRa0.455\5-inwiefern-unterscheidet-sich-die-situation-der-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Bildschirmpräsentation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</vt:lpstr>
      <vt:lpstr>Erasmus +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Martina</dc:creator>
  <cp:lastModifiedBy>Martina</cp:lastModifiedBy>
  <cp:revision>3</cp:revision>
  <dcterms:created xsi:type="dcterms:W3CDTF">2021-03-25T13:28:29Z</dcterms:created>
  <dcterms:modified xsi:type="dcterms:W3CDTF">2021-03-25T13:50:00Z</dcterms:modified>
</cp:coreProperties>
</file>