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99C147-D5DA-4AAC-A345-01E79923889A}" type="datetimeFigureOut">
              <a:rPr lang="pl-PL" smtClean="0"/>
              <a:pPr/>
              <a:t>2018-10-30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46878-0285-45B8-B4F4-00A007F1B67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meo.com/497984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dirty="0" err="1" smtClean="0"/>
              <a:t>Pottery</a:t>
            </a:r>
            <a:r>
              <a:rPr lang="pl-PL" sz="7200" dirty="0" smtClean="0"/>
              <a:t> </a:t>
            </a:r>
            <a:r>
              <a:rPr lang="pl-PL" sz="7200" dirty="0" err="1" smtClean="0"/>
              <a:t>in</a:t>
            </a:r>
            <a:r>
              <a:rPr lang="pl-PL" sz="7200" dirty="0" smtClean="0"/>
              <a:t> Poland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904064"/>
          </a:xfrm>
        </p:spPr>
        <p:txBody>
          <a:bodyPr/>
          <a:lstStyle/>
          <a:p>
            <a:r>
              <a:rPr lang="pl-PL" dirty="0" smtClean="0"/>
              <a:t>By Basia and Monika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History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job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one of the oldest crafts (known from the Neolithic period). It is a handicraft product of ceramic dishes and everyday objects.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027" name="Picture 3" descr="C:\Users\Czytelnik\AppData\Local\Microsoft\Windows\INetCache\IE\OCVX7PZE\Ceramika-Garncarstwo-FEA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3886146" cy="2448272"/>
          </a:xfrm>
          <a:prstGeom prst="rect">
            <a:avLst/>
          </a:prstGeom>
          <a:noFill/>
        </p:spPr>
      </p:pic>
      <p:pic>
        <p:nvPicPr>
          <p:cNvPr id="1028" name="Picture 4" descr="C:\Users\Czytelnik\AppData\Local\Microsoft\Windows\INetCache\IE\8ZRXJTKF\250px-GladstonePotteryMuseum(ValVannet)Jul20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24944"/>
            <a:ext cx="3255681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Stages</a:t>
            </a:r>
            <a:r>
              <a:rPr lang="pl-PL" dirty="0" smtClean="0"/>
              <a:t> of </a:t>
            </a:r>
            <a:r>
              <a:rPr lang="pl-PL" dirty="0" err="1" smtClean="0"/>
              <a:t>pottery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pl-PL" sz="2400" dirty="0" err="1" smtClean="0"/>
              <a:t>Preparation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materials – </a:t>
            </a:r>
            <a:r>
              <a:rPr lang="pl-PL" sz="2400" dirty="0" err="1" smtClean="0"/>
              <a:t>clay</a:t>
            </a:r>
            <a:r>
              <a:rPr lang="pl-PL" sz="2400" dirty="0" smtClean="0"/>
              <a:t> </a:t>
            </a:r>
            <a:r>
              <a:rPr lang="pl-PL" sz="2400" dirty="0" err="1" smtClean="0"/>
              <a:t>preparation</a:t>
            </a:r>
            <a:endParaRPr lang="pl-PL" sz="2400" dirty="0" smtClean="0"/>
          </a:p>
          <a:p>
            <a:pPr marL="742950" indent="-742950">
              <a:buFont typeface="+mj-lt"/>
              <a:buAutoNum type="arabicParenR"/>
            </a:pPr>
            <a:r>
              <a:rPr lang="pl-PL" sz="2400" dirty="0" smtClean="0"/>
              <a:t>T</a:t>
            </a:r>
            <a:r>
              <a:rPr lang="en-US" sz="2400" dirty="0" smtClean="0"/>
              <a:t>he potter arranges the clay on the potter's wheel and turns them with his feet, and with his hands he works the clay.</a:t>
            </a:r>
            <a:endParaRPr lang="pl-PL" sz="2400" dirty="0" smtClean="0"/>
          </a:p>
          <a:p>
            <a:pPr marL="742950" indent="-742950">
              <a:buFont typeface="+mj-lt"/>
              <a:buAutoNum type="arabicParenR"/>
            </a:pPr>
            <a:r>
              <a:rPr lang="pl-PL" sz="2400" dirty="0" smtClean="0"/>
              <a:t>T</a:t>
            </a:r>
            <a:r>
              <a:rPr lang="en-US" sz="2400" dirty="0" smtClean="0"/>
              <a:t>he vessel is left to dry</a:t>
            </a:r>
            <a:r>
              <a:rPr lang="pl-PL" sz="2400" dirty="0" smtClean="0"/>
              <a:t>.</a:t>
            </a:r>
          </a:p>
          <a:p>
            <a:pPr marL="742950" indent="-742950">
              <a:buFont typeface="+mj-lt"/>
              <a:buAutoNum type="arabicParenR"/>
            </a:pPr>
            <a:r>
              <a:rPr lang="pl-PL" sz="2400" dirty="0" smtClean="0"/>
              <a:t>T</a:t>
            </a:r>
            <a:r>
              <a:rPr lang="en-US" sz="2400" dirty="0" smtClean="0"/>
              <a:t>he dishes after drying are burned in the oven</a:t>
            </a:r>
            <a:endParaRPr lang="pl-PL" sz="2400" dirty="0" smtClean="0"/>
          </a:p>
          <a:p>
            <a:pPr marL="742950" indent="-742950">
              <a:buFont typeface="+mj-lt"/>
              <a:buAutoNum type="arabicParenR"/>
            </a:pP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 film </a:t>
            </a:r>
            <a:r>
              <a:rPr lang="pl-PL" sz="2400" dirty="0" err="1" smtClean="0"/>
              <a:t>about</a:t>
            </a:r>
            <a:r>
              <a:rPr lang="pl-PL" sz="2400" dirty="0" smtClean="0"/>
              <a:t> </a:t>
            </a:r>
            <a:r>
              <a:rPr lang="pl-PL" sz="2400" dirty="0" err="1" smtClean="0"/>
              <a:t>pottery</a:t>
            </a:r>
            <a:r>
              <a:rPr lang="pl-PL" sz="2400" dirty="0" smtClean="0"/>
              <a:t>. </a:t>
            </a:r>
            <a:r>
              <a:rPr lang="pl-PL" sz="2400" smtClean="0">
                <a:hlinkClick r:id="rId2"/>
              </a:rPr>
              <a:t>https</a:t>
            </a:r>
            <a:r>
              <a:rPr lang="pl-PL" sz="2400" smtClean="0">
                <a:hlinkClick r:id="rId2"/>
              </a:rPr>
              <a:t>://</a:t>
            </a:r>
            <a:r>
              <a:rPr lang="pl-PL" sz="2400" smtClean="0">
                <a:hlinkClick r:id="rId2"/>
              </a:rPr>
              <a:t>vimeo.com/49798427</a:t>
            </a:r>
            <a:endParaRPr lang="pl-PL" sz="2400" smtClean="0"/>
          </a:p>
        </p:txBody>
      </p:sp>
      <p:pic>
        <p:nvPicPr>
          <p:cNvPr id="2050" name="Picture 2" descr="C:\Users\Czytelnik\AppData\Local\Microsoft\Windows\INetCache\IE\7JASBBYQ\79b40ad1f7cfca56ab0ec844bdf4-14302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140968"/>
            <a:ext cx="1565920" cy="2348880"/>
          </a:xfrm>
          <a:prstGeom prst="rect">
            <a:avLst/>
          </a:prstGeom>
          <a:noFill/>
        </p:spPr>
      </p:pic>
      <p:pic>
        <p:nvPicPr>
          <p:cNvPr id="2051" name="Picture 3" descr="C:\Users\Czytelnik\AppData\Local\Microsoft\Windows\INetCache\IE\7JASBBYQ\200px-Altes_Holzra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869160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Place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Podkarpacie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Medynia Głogowska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7" name="Obraz 6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437112"/>
            <a:ext cx="3286745" cy="1728192"/>
          </a:xfrm>
          <a:prstGeom prst="rect">
            <a:avLst/>
          </a:prstGeom>
        </p:spPr>
      </p:pic>
      <p:pic>
        <p:nvPicPr>
          <p:cNvPr id="8" name="Obraz 7" descr="pobran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916832"/>
            <a:ext cx="3456384" cy="2350849"/>
          </a:xfrm>
          <a:prstGeom prst="rect">
            <a:avLst/>
          </a:prstGeom>
        </p:spPr>
      </p:pic>
      <p:pic>
        <p:nvPicPr>
          <p:cNvPr id="9" name="Obraz 8" descr="lekc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1" y="2492896"/>
            <a:ext cx="4992555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Znalezione obrazy dla zapytania garncarstwo medynia gÅogow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5895227" cy="3312368"/>
          </a:xfrm>
          <a:prstGeom prst="rect">
            <a:avLst/>
          </a:prstGeom>
          <a:noFill/>
        </p:spPr>
      </p:pic>
      <p:pic>
        <p:nvPicPr>
          <p:cNvPr id="19460" name="Picture 4" descr="Znalezione obrazy dla zapytania garncarstwo medynia gÅogow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77071"/>
            <a:ext cx="4153644" cy="2326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nalezione obrazy dla zapytania garncarstwo medynia gÅogow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4144460" cy="2664296"/>
          </a:xfrm>
          <a:prstGeom prst="rect">
            <a:avLst/>
          </a:prstGeom>
          <a:noFill/>
        </p:spPr>
      </p:pic>
      <p:pic>
        <p:nvPicPr>
          <p:cNvPr id="4100" name="Picture 4" descr="Znalezione obrazy dla zapytania garncarstwo medynia gÅogow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212976"/>
            <a:ext cx="4692341" cy="3111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568952" cy="3024336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watching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115</Words>
  <Application>Microsoft Office PowerPoint</Application>
  <PresentationFormat>Pokaz na ekranie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Przepływ</vt:lpstr>
      <vt:lpstr>Pottery in Poland</vt:lpstr>
      <vt:lpstr>History</vt:lpstr>
      <vt:lpstr>Stages of pottery production</vt:lpstr>
      <vt:lpstr>Place where they are made in Podkarpacie</vt:lpstr>
      <vt:lpstr>Slajd 5</vt:lpstr>
      <vt:lpstr>Slajd 6</vt:lpstr>
      <vt:lpstr>Thank you for watching this presentation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Pottery in Poland</dc:title>
  <dc:creator>Czytelnik</dc:creator>
  <cp:lastModifiedBy>Czytelnik</cp:lastModifiedBy>
  <cp:revision>8</cp:revision>
  <dcterms:created xsi:type="dcterms:W3CDTF">2018-10-30T08:07:46Z</dcterms:created>
  <dcterms:modified xsi:type="dcterms:W3CDTF">2018-10-30T08:54:43Z</dcterms:modified>
</cp:coreProperties>
</file>