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4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>
        <p:scale>
          <a:sx n="96" d="100"/>
          <a:sy n="96" d="100"/>
        </p:scale>
        <p:origin x="-9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2" d="100"/>
        <a:sy n="172" d="100"/>
      </p:scale>
      <p:origin x="0" y="4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3C8-4EE0-44E3-A9EE-CC4BC47E6071}" type="datetimeFigureOut">
              <a:rPr lang="de-DE" smtClean="0"/>
              <a:t>04.11.2018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165-B71F-4B68-9D1D-9EBE7C8A9E36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5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3C8-4EE0-44E3-A9EE-CC4BC47E6071}" type="datetimeFigureOut">
              <a:rPr lang="de-DE" smtClean="0"/>
              <a:t>04.11.2018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165-B71F-4B68-9D1D-9EBE7C8A9E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759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3C8-4EE0-44E3-A9EE-CC4BC47E6071}" type="datetimeFigureOut">
              <a:rPr lang="de-DE" smtClean="0"/>
              <a:t>04.11.2018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165-B71F-4B68-9D1D-9EBE7C8A9E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25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3C8-4EE0-44E3-A9EE-CC4BC47E6071}" type="datetimeFigureOut">
              <a:rPr lang="de-DE" smtClean="0"/>
              <a:t>04.11.2018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165-B71F-4B68-9D1D-9EBE7C8A9E3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2924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3C8-4EE0-44E3-A9EE-CC4BC47E6071}" type="datetimeFigureOut">
              <a:rPr lang="de-DE" smtClean="0"/>
              <a:t>04.11.2018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165-B71F-4B68-9D1D-9EBE7C8A9E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059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3C8-4EE0-44E3-A9EE-CC4BC47E6071}" type="datetimeFigureOut">
              <a:rPr lang="de-DE" smtClean="0"/>
              <a:t>04.11.2018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165-B71F-4B68-9D1D-9EBE7C8A9E3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2891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3C8-4EE0-44E3-A9EE-CC4BC47E6071}" type="datetimeFigureOut">
              <a:rPr lang="de-DE" smtClean="0"/>
              <a:t>04.11.2018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165-B71F-4B68-9D1D-9EBE7C8A9E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155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3C8-4EE0-44E3-A9EE-CC4BC47E6071}" type="datetimeFigureOut">
              <a:rPr lang="de-DE" smtClean="0"/>
              <a:t>04.11.2018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165-B71F-4B68-9D1D-9EBE7C8A9E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494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3C8-4EE0-44E3-A9EE-CC4BC47E6071}" type="datetimeFigureOut">
              <a:rPr lang="de-DE" smtClean="0"/>
              <a:t>04.11.2018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165-B71F-4B68-9D1D-9EBE7C8A9E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94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3C8-4EE0-44E3-A9EE-CC4BC47E6071}" type="datetimeFigureOut">
              <a:rPr lang="de-DE" smtClean="0"/>
              <a:t>04.11.2018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165-B71F-4B68-9D1D-9EBE7C8A9E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6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3C8-4EE0-44E3-A9EE-CC4BC47E6071}" type="datetimeFigureOut">
              <a:rPr lang="de-DE" smtClean="0"/>
              <a:t>04.11.2018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165-B71F-4B68-9D1D-9EBE7C8A9E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749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3C8-4EE0-44E3-A9EE-CC4BC47E6071}" type="datetimeFigureOut">
              <a:rPr lang="de-DE" smtClean="0"/>
              <a:t>04.11.2018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165-B71F-4B68-9D1D-9EBE7C8A9E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776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3C8-4EE0-44E3-A9EE-CC4BC47E6071}" type="datetimeFigureOut">
              <a:rPr lang="de-DE" smtClean="0"/>
              <a:t>04.11.2018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165-B71F-4B68-9D1D-9EBE7C8A9E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102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3C8-4EE0-44E3-A9EE-CC4BC47E6071}" type="datetimeFigureOut">
              <a:rPr lang="de-DE" smtClean="0"/>
              <a:t>04.11.2018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165-B71F-4B68-9D1D-9EBE7C8A9E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70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3C8-4EE0-44E3-A9EE-CC4BC47E6071}" type="datetimeFigureOut">
              <a:rPr lang="de-DE" smtClean="0"/>
              <a:t>04.11.2018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165-B71F-4B68-9D1D-9EBE7C8A9E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446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3C8-4EE0-44E3-A9EE-CC4BC47E6071}" type="datetimeFigureOut">
              <a:rPr lang="de-DE" smtClean="0"/>
              <a:t>04.11.2018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165-B71F-4B68-9D1D-9EBE7C8A9E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821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3C8-4EE0-44E3-A9EE-CC4BC47E6071}" type="datetimeFigureOut">
              <a:rPr lang="de-DE" smtClean="0"/>
              <a:t>04.11.2018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165-B71F-4B68-9D1D-9EBE7C8A9E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075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0BFF3C8-4EE0-44E3-A9EE-CC4BC47E6071}" type="datetimeFigureOut">
              <a:rPr lang="de-DE" smtClean="0"/>
              <a:t>04.11.2018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AB7165-B71F-4B68-9D1D-9EBE7C8A9E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62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TxVQQnj-VO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ska.com/glasparadies/" TargetMode="External"/><Relationship Id="rId7" Type="http://schemas.openxmlformats.org/officeDocument/2006/relationships/hyperlink" Target="https://www.youtube.com/watch?v=TxVQQnj-VOI" TargetMode="External"/><Relationship Id="rId2" Type="http://schemas.openxmlformats.org/officeDocument/2006/relationships/hyperlink" Target="https://www.bayerischer-wald-ferien.de/glashuetten-niederbayern-glasblaesereien-oberpfalz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eit.de/karriere/beruf/2011-03/beruf-glasblaeser" TargetMode="External"/><Relationship Id="rId5" Type="http://schemas.openxmlformats.org/officeDocument/2006/relationships/hyperlink" Target="https://www.bayerischer-wald.de/Urlaubsthemen/Kultur-Kulinarik/Glaskunst/Glashuetten" TargetMode="External"/><Relationship Id="rId4" Type="http://schemas.openxmlformats.org/officeDocument/2006/relationships/hyperlink" Target="https://www.sehenswertes-bayern.de/glashuette-bayerischer-wald-glasblaeserei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Glassblowing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Glassworks</a:t>
            </a:r>
            <a:r>
              <a:rPr lang="de-DE" dirty="0" smtClean="0"/>
              <a:t> in Bavaria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02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296" y="396596"/>
            <a:ext cx="8534400" cy="1507067"/>
          </a:xfrm>
        </p:spPr>
        <p:txBody>
          <a:bodyPr/>
          <a:lstStyle/>
          <a:p>
            <a:r>
              <a:rPr lang="en-US" dirty="0" smtClean="0"/>
              <a:t>Structure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0254" y="2386264"/>
            <a:ext cx="8534400" cy="3615267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Origin and Marketing Location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What is made out of glass?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How is the glass blown?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Things blown out of glass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73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4" y="452966"/>
            <a:ext cx="8534400" cy="1507067"/>
          </a:xfrm>
        </p:spPr>
        <p:txBody>
          <a:bodyPr/>
          <a:lstStyle/>
          <a:p>
            <a:r>
              <a:rPr lang="de-DE" dirty="0" smtClean="0"/>
              <a:t>Origin </a:t>
            </a:r>
            <a:r>
              <a:rPr lang="de-DE" dirty="0" err="1" smtClean="0"/>
              <a:t>and</a:t>
            </a:r>
            <a:r>
              <a:rPr lang="de-DE" dirty="0" smtClean="0"/>
              <a:t> Marketing </a:t>
            </a:r>
            <a:r>
              <a:rPr lang="de-DE" dirty="0" err="1" smtClean="0"/>
              <a:t>location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2624" y="2049223"/>
            <a:ext cx="8534400" cy="4351577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Bavarian Forest &amp; Black Forest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Since 19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 Century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26" name="Picture 2" descr="C:\Users\rainer\AppData\Local\Microsoft\Windows\Temporary Internet Files\Content.IE5\ENIDHFNQ\Carlsbau_im_Glottertal,_bekannt_durch_die_Fernsehserie_Die_Schwarzwaldklinik_(1)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316" y="1913020"/>
            <a:ext cx="3689684" cy="27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iner\AppData\Local\Microsoft\Windows\Temporary Internet Files\Content.IE5\FITTJZW5\Bayerischer_Wald_-_Rachel_00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316" y="4402221"/>
            <a:ext cx="3683668" cy="245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rainer\AppData\Local\Microsoft\Windows\Temporary Internet Files\Content.IE5\75GYUAEV\Pfarrkirche-Ramsau-bei-Berchtesgaden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90" y="3685674"/>
            <a:ext cx="3172326" cy="317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7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499532"/>
            <a:ext cx="8534400" cy="1507067"/>
          </a:xfrm>
        </p:spPr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Glass?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2273300"/>
            <a:ext cx="8534400" cy="4239795"/>
          </a:xfrm>
        </p:spPr>
        <p:txBody>
          <a:bodyPr/>
          <a:lstStyle/>
          <a:p>
            <a:r>
              <a:rPr lang="de-DE" sz="2800" dirty="0" err="1">
                <a:solidFill>
                  <a:schemeClr val="bg1"/>
                </a:solidFill>
              </a:rPr>
              <a:t>w</a:t>
            </a:r>
            <a:r>
              <a:rPr lang="de-DE" sz="2800" dirty="0" err="1" smtClean="0">
                <a:solidFill>
                  <a:schemeClr val="bg1"/>
                </a:solidFill>
              </a:rPr>
              <a:t>indows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sz="2800" dirty="0" err="1">
                <a:solidFill>
                  <a:schemeClr val="bg1"/>
                </a:solidFill>
              </a:rPr>
              <a:t>d</a:t>
            </a:r>
            <a:r>
              <a:rPr lang="de-DE" sz="2800" dirty="0" err="1" smtClean="0">
                <a:solidFill>
                  <a:schemeClr val="bg1"/>
                </a:solidFill>
              </a:rPr>
              <a:t>ecoration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sz="2800" dirty="0" err="1" smtClean="0">
                <a:solidFill>
                  <a:schemeClr val="bg1"/>
                </a:solidFill>
              </a:rPr>
              <a:t>sculptures</a:t>
            </a:r>
            <a:endParaRPr lang="de-DE" sz="2800" dirty="0" smtClean="0">
              <a:solidFill>
                <a:schemeClr val="bg1"/>
              </a:solidFill>
            </a:endParaRPr>
          </a:p>
          <a:p>
            <a:r>
              <a:rPr lang="de-DE" sz="2800" dirty="0" err="1" smtClean="0">
                <a:solidFill>
                  <a:schemeClr val="bg1"/>
                </a:solidFill>
              </a:rPr>
              <a:t>cups</a:t>
            </a:r>
            <a:endParaRPr lang="de-DE" sz="2800" dirty="0" smtClean="0">
              <a:solidFill>
                <a:schemeClr val="bg1"/>
              </a:solidFill>
            </a:endParaRPr>
          </a:p>
          <a:p>
            <a:r>
              <a:rPr lang="de-DE" sz="2800" dirty="0" err="1">
                <a:solidFill>
                  <a:schemeClr val="bg1"/>
                </a:solidFill>
              </a:rPr>
              <a:t>t</a:t>
            </a:r>
            <a:r>
              <a:rPr lang="de-DE" sz="2800" dirty="0" err="1" smtClean="0">
                <a:solidFill>
                  <a:schemeClr val="bg1"/>
                </a:solidFill>
              </a:rPr>
              <a:t>rophies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sz="2800" dirty="0" err="1" smtClean="0">
                <a:solidFill>
                  <a:schemeClr val="bg1"/>
                </a:solidFill>
              </a:rPr>
              <a:t>pens</a:t>
            </a:r>
            <a:endParaRPr lang="de-DE" sz="2800" dirty="0" smtClean="0">
              <a:solidFill>
                <a:schemeClr val="bg1"/>
              </a:solidFill>
            </a:endParaRPr>
          </a:p>
          <a:p>
            <a:r>
              <a:rPr lang="de-DE" sz="2800" dirty="0" err="1" smtClean="0">
                <a:solidFill>
                  <a:schemeClr val="bg1"/>
                </a:solidFill>
              </a:rPr>
              <a:t>crockerie</a:t>
            </a:r>
            <a:endParaRPr lang="de-DE" sz="2800" dirty="0" smtClean="0">
              <a:solidFill>
                <a:schemeClr val="bg1"/>
              </a:solidFill>
            </a:endParaRPr>
          </a:p>
          <a:p>
            <a:endParaRPr lang="de-DE" sz="2400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74" y="3280610"/>
            <a:ext cx="2683042" cy="357738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16" y="4243136"/>
            <a:ext cx="3486484" cy="261486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16" y="471904"/>
            <a:ext cx="3486484" cy="377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900" y="353743"/>
            <a:ext cx="8534400" cy="1507067"/>
          </a:xfrm>
        </p:spPr>
        <p:txBody>
          <a:bodyPr/>
          <a:lstStyle/>
          <a:p>
            <a:r>
              <a:rPr lang="en-US" dirty="0" smtClean="0"/>
              <a:t>How is the glass blown?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4004" y="2517732"/>
            <a:ext cx="8534400" cy="4340268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Glass needs to be heated up until it has the right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temperature and texture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 then you blow through a </a:t>
            </a:r>
            <a:r>
              <a:rPr lang="en-US" sz="2200" dirty="0" smtClean="0">
                <a:solidFill>
                  <a:schemeClr val="bg1"/>
                </a:solidFill>
              </a:rPr>
              <a:t>glassblowing whistle </a:t>
            </a:r>
            <a:r>
              <a:rPr lang="en-US" sz="2200" dirty="0" smtClean="0">
                <a:solidFill>
                  <a:schemeClr val="bg1"/>
                </a:solidFill>
              </a:rPr>
              <a:t>into the space in the little glass bulb and turn it constantly while blowing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In between </a:t>
            </a:r>
            <a:r>
              <a:rPr lang="en-US" sz="2200" dirty="0" smtClean="0">
                <a:solidFill>
                  <a:schemeClr val="bg1"/>
                </a:solidFill>
              </a:rPr>
              <a:t>it needs to be heated up again and that will be continued until the glass has the </a:t>
            </a:r>
            <a:r>
              <a:rPr lang="en-US" sz="2200" smtClean="0">
                <a:solidFill>
                  <a:schemeClr val="bg1"/>
                </a:solidFill>
              </a:rPr>
              <a:t>form that</a:t>
            </a:r>
            <a:r>
              <a:rPr lang="en-US" sz="2200">
                <a:solidFill>
                  <a:schemeClr val="bg1"/>
                </a:solidFill>
              </a:rPr>
              <a:t> </a:t>
            </a:r>
            <a:r>
              <a:rPr lang="en-US" sz="2200" smtClean="0">
                <a:solidFill>
                  <a:schemeClr val="bg1"/>
                </a:solidFill>
              </a:rPr>
              <a:t>is</a:t>
            </a:r>
            <a:r>
              <a:rPr lang="en-US" sz="220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wanted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It is decorated with differently colored pieces of glass that are put on the slightly molten glass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Then the decoration glass gets molten on the finished glass figure so that it can be embellished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de-DE" sz="2200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de-DE" sz="2200" dirty="0" smtClean="0">
                <a:solidFill>
                  <a:schemeClr val="bg1"/>
                </a:solidFill>
                <a:hlinkClick r:id="rId2"/>
              </a:rPr>
              <a:t>www.youtube.com/watch?v=TxVQQnj-VOI</a:t>
            </a:r>
            <a:endParaRPr lang="de-DE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54" y="2312956"/>
            <a:ext cx="3126286" cy="146935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94" y="-25057"/>
            <a:ext cx="3376806" cy="22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374" y="178378"/>
            <a:ext cx="8534400" cy="1507067"/>
          </a:xfrm>
        </p:spPr>
        <p:txBody>
          <a:bodyPr/>
          <a:lstStyle/>
          <a:p>
            <a:r>
              <a:rPr lang="en-US" dirty="0" smtClean="0"/>
              <a:t>Things blown out of glass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9264" y="2414392"/>
            <a:ext cx="8534400" cy="3615267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</a:t>
            </a:r>
            <a:r>
              <a:rPr lang="en-US" sz="2800" dirty="0" smtClean="0">
                <a:solidFill>
                  <a:schemeClr val="bg1"/>
                </a:solidFill>
              </a:rPr>
              <a:t>hishas</a:t>
            </a:r>
          </a:p>
          <a:p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ecoration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ups</a:t>
            </a:r>
          </a:p>
          <a:p>
            <a:r>
              <a:rPr lang="en-US" sz="2800" dirty="0">
                <a:solidFill>
                  <a:schemeClr val="bg1"/>
                </a:solidFill>
              </a:rPr>
              <a:t>s</a:t>
            </a:r>
            <a:r>
              <a:rPr lang="en-US" sz="2800" dirty="0" smtClean="0">
                <a:solidFill>
                  <a:schemeClr val="bg1"/>
                </a:solidFill>
              </a:rPr>
              <a:t>now globes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v</a:t>
            </a:r>
            <a:r>
              <a:rPr lang="en-US" sz="2800" dirty="0" smtClean="0">
                <a:solidFill>
                  <a:schemeClr val="bg1"/>
                </a:solidFill>
              </a:rPr>
              <a:t>ases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s</a:t>
            </a:r>
            <a:r>
              <a:rPr lang="en-US" sz="2800" dirty="0" smtClean="0">
                <a:solidFill>
                  <a:schemeClr val="bg1"/>
                </a:solidFill>
              </a:rPr>
              <a:t>culptures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rophies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hemical instruments like: test tubes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 r="16555" b="27489"/>
          <a:stretch/>
        </p:blipFill>
        <p:spPr>
          <a:xfrm>
            <a:off x="8367384" y="3779297"/>
            <a:ext cx="2843408" cy="307870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1" t="5297" r="35307"/>
          <a:stretch/>
        </p:blipFill>
        <p:spPr>
          <a:xfrm>
            <a:off x="11210792" y="3275212"/>
            <a:ext cx="981207" cy="35827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0" t="13699" r="29706" b="5754"/>
          <a:stretch/>
        </p:blipFill>
        <p:spPr>
          <a:xfrm>
            <a:off x="10743155" y="380678"/>
            <a:ext cx="1448845" cy="33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530" y="241008"/>
            <a:ext cx="8534400" cy="1507067"/>
          </a:xfrm>
        </p:spPr>
        <p:txBody>
          <a:bodyPr/>
          <a:lstStyle/>
          <a:p>
            <a:r>
              <a:rPr lang="en-US" dirty="0" err="1" smtClean="0"/>
              <a:t>ressources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6634" y="1929008"/>
            <a:ext cx="8534400" cy="4025495"/>
          </a:xfrm>
        </p:spPr>
        <p:txBody>
          <a:bodyPr/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www.bayerischer-wald-ferien.de/glashuetten-niederbayern-glasblaesereien-oberpfalz.html</a:t>
            </a:r>
            <a:endParaRPr lang="de-DE" dirty="0" smtClean="0"/>
          </a:p>
          <a:p>
            <a:r>
              <a:rPr lang="de-DE" dirty="0">
                <a:hlinkClick r:id="rId3"/>
              </a:rPr>
              <a:t>https://www.joska.com/glasparadies</a:t>
            </a:r>
            <a:r>
              <a:rPr lang="de-DE" dirty="0" smtClean="0">
                <a:hlinkClick r:id="rId3"/>
              </a:rPr>
              <a:t>/</a:t>
            </a:r>
            <a:endParaRPr lang="de-DE" dirty="0" smtClean="0"/>
          </a:p>
          <a:p>
            <a:r>
              <a:rPr lang="de-DE" dirty="0">
                <a:hlinkClick r:id="rId4"/>
              </a:rPr>
              <a:t>https://</a:t>
            </a:r>
            <a:r>
              <a:rPr lang="de-DE" dirty="0" smtClean="0">
                <a:hlinkClick r:id="rId4"/>
              </a:rPr>
              <a:t>www.sehenswertes-bayern.de/glashuette-bayerischer-wald-glasblaeserei.html</a:t>
            </a:r>
            <a:endParaRPr lang="de-DE" dirty="0" smtClean="0"/>
          </a:p>
          <a:p>
            <a:r>
              <a:rPr lang="de-DE" dirty="0">
                <a:hlinkClick r:id="rId5"/>
              </a:rPr>
              <a:t>https://</a:t>
            </a:r>
            <a:r>
              <a:rPr lang="de-DE" dirty="0" smtClean="0">
                <a:hlinkClick r:id="rId5"/>
              </a:rPr>
              <a:t>www.bayerischer-wald.de/Urlaubsthemen/Kultur-Kulinarik/Glaskunst/Glashuetten</a:t>
            </a:r>
            <a:endParaRPr lang="de-DE" dirty="0" smtClean="0"/>
          </a:p>
          <a:p>
            <a:r>
              <a:rPr lang="de-DE" dirty="0">
                <a:hlinkClick r:id="rId6"/>
              </a:rPr>
              <a:t>https://</a:t>
            </a:r>
            <a:r>
              <a:rPr lang="de-DE" dirty="0" smtClean="0">
                <a:hlinkClick r:id="rId6"/>
              </a:rPr>
              <a:t>www.zeit.de/karriere/beruf/2011-03/beruf-glasblaeser</a:t>
            </a:r>
            <a:endParaRPr lang="de-DE" dirty="0" smtClean="0"/>
          </a:p>
          <a:p>
            <a:r>
              <a:rPr lang="de-DE" dirty="0">
                <a:solidFill>
                  <a:schemeClr val="bg1"/>
                </a:solidFill>
                <a:hlinkClick r:id="rId7"/>
              </a:rPr>
              <a:t>https://</a:t>
            </a:r>
            <a:r>
              <a:rPr lang="de-DE" dirty="0" smtClean="0">
                <a:solidFill>
                  <a:schemeClr val="bg1"/>
                </a:solidFill>
                <a:hlinkClick r:id="rId7"/>
              </a:rPr>
              <a:t>www.youtube.com/watch?v=TxVQQnj-VOI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i</a:t>
            </a:r>
            <a:r>
              <a:rPr lang="de-DE" dirty="0" err="1" smtClean="0">
                <a:solidFill>
                  <a:schemeClr val="bg1"/>
                </a:solidFill>
              </a:rPr>
              <a:t>nformationfolder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from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Joska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84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198</Words>
  <Application>Microsoft Office PowerPoint</Application>
  <PresentationFormat>Benutzerdefiniert</PresentationFormat>
  <Paragraphs>47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Segment</vt:lpstr>
      <vt:lpstr>Glassblowing and Glassworks in Bavaria </vt:lpstr>
      <vt:lpstr>Structure</vt:lpstr>
      <vt:lpstr>Origin and Marketing location</vt:lpstr>
      <vt:lpstr>What is made of Glass?</vt:lpstr>
      <vt:lpstr>How is the glass blown?</vt:lpstr>
      <vt:lpstr>Things blown out of glass</vt:lpstr>
      <vt:lpstr>ressources</vt:lpstr>
    </vt:vector>
  </TitlesOfParts>
  <Company>Landratsamt Rottal-Inn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Glassblowing and Glassworks in Bavaria</dc:title>
  <dc:creator>Kaul, Stephanie 9d</dc:creator>
  <cp:lastModifiedBy>Martina</cp:lastModifiedBy>
  <cp:revision>25</cp:revision>
  <dcterms:created xsi:type="dcterms:W3CDTF">2018-10-08T12:04:00Z</dcterms:created>
  <dcterms:modified xsi:type="dcterms:W3CDTF">2018-11-04T11:50:46Z</dcterms:modified>
</cp:coreProperties>
</file>