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25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691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90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615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97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407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282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580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66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701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0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72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8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89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8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30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10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8AA868-8872-43E4-8C98-D34DABD1FD38}" type="datetimeFigureOut">
              <a:rPr lang="pl-PL" smtClean="0"/>
              <a:t>03.03.2019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79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5A4BC5-BBEA-4645-A53D-BF57EF7AC5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39020A6-95D2-4180-8B5B-5D42066DE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7891"/>
            <a:ext cx="9144000" cy="428930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VIAJERO VIRTUAL</a:t>
            </a:r>
          </a:p>
        </p:txBody>
      </p:sp>
      <p:pic>
        <p:nvPicPr>
          <p:cNvPr id="2050" name="Picture 2" descr="Znalezione obrazy dla zapytania erasmus plus">
            <a:extLst>
              <a:ext uri="{FF2B5EF4-FFF2-40B4-BE49-F238E27FC236}">
                <a16:creationId xmlns:a16="http://schemas.microsoft.com/office/drawing/2014/main" id="{78681C67-E769-46D3-AE21-ED47D1D2F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365" y="4006512"/>
            <a:ext cx="2340746" cy="110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5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A1539D-2479-42CF-9F6E-A34425B4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99934"/>
          </a:xfrm>
        </p:spPr>
        <p:txBody>
          <a:bodyPr/>
          <a:lstStyle/>
          <a:p>
            <a:r>
              <a:rPr lang="es-ES" dirty="0"/>
              <a:t>El puente de Tadeusz Mazowiecki</a:t>
            </a:r>
            <a:endParaRPr lang="pl-PL" dirty="0"/>
          </a:p>
        </p:txBody>
      </p:sp>
      <p:pic>
        <p:nvPicPr>
          <p:cNvPr id="5122" name="Picture 2" descr="Znalezione obrazy dla zapytania most mazowieckiego rzeszÃ³w">
            <a:extLst>
              <a:ext uri="{FF2B5EF4-FFF2-40B4-BE49-F238E27FC236}">
                <a16:creationId xmlns:a16="http://schemas.microsoft.com/office/drawing/2014/main" id="{D736FB0F-A620-4840-83B9-435C3CD2C6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6324907" cy="428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dobny obraz">
            <a:extLst>
              <a:ext uri="{FF2B5EF4-FFF2-40B4-BE49-F238E27FC236}">
                <a16:creationId xmlns:a16="http://schemas.microsoft.com/office/drawing/2014/main" id="{4D6ED817-1BE2-4832-ABDE-F003DFAAD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52" y="1690688"/>
            <a:ext cx="4358148" cy="29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10BFB72-051B-4D2C-9517-0EF79976FE84}"/>
              </a:ext>
            </a:extLst>
          </p:cNvPr>
          <p:cNvSpPr txBox="1"/>
          <p:nvPr/>
        </p:nvSpPr>
        <p:spPr>
          <a:xfrm>
            <a:off x="7338552" y="5332430"/>
            <a:ext cx="435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puente atirantado más grande de Rzeszów.</a:t>
            </a:r>
          </a:p>
        </p:txBody>
      </p:sp>
    </p:spTree>
    <p:extLst>
      <p:ext uri="{BB962C8B-B14F-4D97-AF65-F5344CB8AC3E}">
        <p14:creationId xmlns:p14="http://schemas.microsoft.com/office/powerpoint/2010/main" val="114586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7">
            <a:extLst>
              <a:ext uri="{FF2B5EF4-FFF2-40B4-BE49-F238E27FC236}">
                <a16:creationId xmlns:a16="http://schemas.microsoft.com/office/drawing/2014/main" id="{99C26D5F-EDE6-408B-A6FA-D6E77C8E0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93" y="940875"/>
            <a:ext cx="6784131" cy="428861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3021F620-397D-4198-B166-CFE0002525B1}"/>
              </a:ext>
            </a:extLst>
          </p:cNvPr>
          <p:cNvSpPr/>
          <p:nvPr/>
        </p:nvSpPr>
        <p:spPr>
          <a:xfrm>
            <a:off x="2266653" y="5229494"/>
            <a:ext cx="7992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monumento a la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acción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revolucionaria es un elemento característico de la ciudad de Rzeszów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94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5">
            <a:extLst>
              <a:ext uri="{FF2B5EF4-FFF2-40B4-BE49-F238E27FC236}">
                <a16:creationId xmlns:a16="http://schemas.microsoft.com/office/drawing/2014/main" id="{A654B522-8424-43EA-BE9D-0E2D40929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8" y="864704"/>
            <a:ext cx="7455480" cy="496255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977F9C4A-F2A7-4F47-A5A6-301DA5857C12}"/>
              </a:ext>
            </a:extLst>
          </p:cNvPr>
          <p:cNvSpPr txBox="1">
            <a:spLocks/>
          </p:cNvSpPr>
          <p:nvPr/>
        </p:nvSpPr>
        <p:spPr>
          <a:xfrm>
            <a:off x="8788892" y="864704"/>
            <a:ext cx="2564907" cy="44352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dirty="0"/>
              <a:t>La ruta </a:t>
            </a:r>
            <a:r>
              <a:rPr lang="pl-PL" sz="1800" dirty="0" err="1"/>
              <a:t>subterránea</a:t>
            </a:r>
            <a:r>
              <a:rPr lang="pl-PL" sz="1800" dirty="0"/>
              <a:t> de 369 </a:t>
            </a:r>
            <a:r>
              <a:rPr lang="pl-PL" sz="1800" dirty="0" err="1"/>
              <a:t>metros</a:t>
            </a:r>
            <a:r>
              <a:rPr lang="pl-PL" sz="1800" dirty="0"/>
              <a:t> de </a:t>
            </a:r>
            <a:r>
              <a:rPr lang="pl-PL" sz="1800" dirty="0" err="1"/>
              <a:t>longitud</a:t>
            </a:r>
            <a:r>
              <a:rPr lang="pl-PL" sz="1800" dirty="0"/>
              <a:t> </a:t>
            </a:r>
            <a:r>
              <a:rPr lang="pl-PL" sz="1800" dirty="0" err="1"/>
              <a:t>se</a:t>
            </a:r>
            <a:r>
              <a:rPr lang="pl-PL" sz="1800" dirty="0"/>
              <a:t> </a:t>
            </a:r>
            <a:r>
              <a:rPr lang="pl-PL" sz="1800" dirty="0" err="1"/>
              <a:t>encuentra</a:t>
            </a:r>
            <a:r>
              <a:rPr lang="pl-PL" sz="1800" dirty="0"/>
              <a:t> bajo la Plaza </a:t>
            </a:r>
            <a:r>
              <a:rPr lang="pl-PL" sz="1800" dirty="0" err="1"/>
              <a:t>Mayor</a:t>
            </a:r>
            <a:r>
              <a:rPr lang="pl-PL" sz="1800" dirty="0"/>
              <a:t> y es </a:t>
            </a:r>
            <a:r>
              <a:rPr lang="pl-PL" sz="1800" dirty="0" err="1"/>
              <a:t>una</a:t>
            </a:r>
            <a:r>
              <a:rPr lang="pl-PL" sz="1800" dirty="0"/>
              <a:t> de las </a:t>
            </a:r>
            <a:r>
              <a:rPr lang="pl-PL" sz="1800" dirty="0" err="1"/>
              <a:t>atracciones</a:t>
            </a:r>
            <a:r>
              <a:rPr lang="pl-PL" sz="1800" dirty="0"/>
              <a:t> </a:t>
            </a:r>
            <a:r>
              <a:rPr lang="pl-PL" sz="1800" dirty="0" err="1"/>
              <a:t>turísticas</a:t>
            </a:r>
            <a:r>
              <a:rPr lang="pl-PL" sz="1800" dirty="0"/>
              <a:t> de la </a:t>
            </a:r>
            <a:r>
              <a:rPr lang="pl-PL" sz="1800" dirty="0" err="1"/>
              <a:t>ciudad</a:t>
            </a:r>
            <a:r>
              <a:rPr lang="pl-PL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430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41254"/>
          </a:xfrm>
        </p:spPr>
        <p:txBody>
          <a:bodyPr>
            <a:normAutofit/>
          </a:bodyPr>
          <a:lstStyle/>
          <a:p>
            <a:r>
              <a:rPr lang="pl-PL" sz="8800" dirty="0"/>
              <a:t>RESOVIA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89043" y="3617842"/>
            <a:ext cx="8878957" cy="1639957"/>
          </a:xfrm>
        </p:spPr>
        <p:txBody>
          <a:bodyPr/>
          <a:lstStyle/>
          <a:p>
            <a:r>
              <a:rPr lang="pl-PL" dirty="0"/>
              <a:t>en </a:t>
            </a:r>
            <a:r>
              <a:rPr lang="pl-PL" dirty="0" err="1"/>
              <a:t>polaco</a:t>
            </a:r>
            <a:r>
              <a:rPr lang="pl-PL" dirty="0"/>
              <a:t>: RZESZÓW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0F2F56-C9F5-4BA7-BB11-1B8062B6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75647"/>
          </a:xfrm>
        </p:spPr>
        <p:txBody>
          <a:bodyPr>
            <a:normAutofit fontScale="90000"/>
          </a:bodyPr>
          <a:lstStyle/>
          <a:p>
            <a:r>
              <a:rPr lang="pl-PL" sz="6000" dirty="0"/>
              <a:t>INFORMACIÓN.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8050F3-2077-4AF6-B596-778F9926C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Rzeszów es </a:t>
            </a:r>
            <a:r>
              <a:rPr lang="es-ES" dirty="0"/>
              <a:t>una ciudad situada al sureste de Polonia, </a:t>
            </a:r>
            <a:r>
              <a:rPr lang="pl-PL" dirty="0"/>
              <a:t>es </a:t>
            </a:r>
            <a:r>
              <a:rPr lang="es-ES" dirty="0"/>
              <a:t>capital del voivodato de Subcarpacia</a:t>
            </a:r>
            <a:r>
              <a:rPr lang="pl-PL" dirty="0"/>
              <a:t> y </a:t>
            </a:r>
            <a:r>
              <a:rPr lang="es-ES" dirty="0"/>
              <a:t>un importante centro industrial de la región</a:t>
            </a:r>
            <a:r>
              <a:rPr lang="pl-PL" dirty="0"/>
              <a:t>.Por Rzeszów pasa el </a:t>
            </a:r>
            <a:r>
              <a:rPr lang="es-ES" dirty="0"/>
              <a:t>río Wisłok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Herb">
            <a:extLst>
              <a:ext uri="{FF2B5EF4-FFF2-40B4-BE49-F238E27FC236}">
                <a16:creationId xmlns:a16="http://schemas.microsoft.com/office/drawing/2014/main" id="{588CA339-7F16-4C87-9D06-793696A5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219" y="3177303"/>
            <a:ext cx="1143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a">
            <a:extLst>
              <a:ext uri="{FF2B5EF4-FFF2-40B4-BE49-F238E27FC236}">
                <a16:creationId xmlns:a16="http://schemas.microsoft.com/office/drawing/2014/main" id="{E63E5572-41A5-4E8D-BC15-0117364DD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61507"/>
            <a:ext cx="2283235" cy="14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pa lokalizacyjna Polski">
            <a:extLst>
              <a:ext uri="{FF2B5EF4-FFF2-40B4-BE49-F238E27FC236}">
                <a16:creationId xmlns:a16="http://schemas.microsoft.com/office/drawing/2014/main" id="{50C0F878-481E-42BA-8839-4235E5FF8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374" y="3041344"/>
            <a:ext cx="3494049" cy="22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zeszÃ³w">
            <a:extLst>
              <a:ext uri="{FF2B5EF4-FFF2-40B4-BE49-F238E27FC236}">
                <a16:creationId xmlns:a16="http://schemas.microsoft.com/office/drawing/2014/main" id="{62F66CF5-97A3-403D-8801-79FA5A3CB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28" y="4801860"/>
            <a:ext cx="5715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2D8186B-6CF8-454C-BB04-FEC551AFE2EB}"/>
              </a:ext>
            </a:extLst>
          </p:cNvPr>
          <p:cNvSpPr txBox="1"/>
          <p:nvPr/>
        </p:nvSpPr>
        <p:spPr>
          <a:xfrm>
            <a:off x="732183" y="4800284"/>
            <a:ext cx="398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La bandera y el escudo de </a:t>
            </a:r>
            <a:r>
              <a:rPr lang="pl-PL" dirty="0" err="1"/>
              <a:t>Resovia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7B29366-F80E-4535-91F8-EC98A8EF4D12}"/>
              </a:ext>
            </a:extLst>
          </p:cNvPr>
          <p:cNvSpPr txBox="1"/>
          <p:nvPr/>
        </p:nvSpPr>
        <p:spPr>
          <a:xfrm>
            <a:off x="6440161" y="5418897"/>
            <a:ext cx="439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                 </a:t>
            </a:r>
            <a:r>
              <a:rPr lang="es-ES" dirty="0"/>
              <a:t>Localización de </a:t>
            </a:r>
            <a:r>
              <a:rPr lang="pl-PL" dirty="0" err="1"/>
              <a:t>Resovia</a:t>
            </a:r>
            <a:r>
              <a:rPr lang="es-ES" dirty="0"/>
              <a:t> en Polonia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509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4A2C2D-98C4-4FAE-A892-695DA307C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D1A1F2-897E-4475-AC24-14E96B9FF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/>
              <a:t>La ciudad </a:t>
            </a:r>
            <a:r>
              <a:rPr lang="pl-PL" dirty="0"/>
              <a:t>de Rzeszów </a:t>
            </a:r>
            <a:r>
              <a:rPr lang="es-ES" dirty="0"/>
              <a:t>creció como una localidad situada en el centro de</a:t>
            </a:r>
            <a:r>
              <a:rPr lang="pl-PL" dirty="0"/>
              <a:t> </a:t>
            </a:r>
            <a:r>
              <a:rPr lang="es-ES" dirty="0"/>
              <a:t>las rutas comerciales de</a:t>
            </a:r>
            <a:r>
              <a:rPr lang="pl-PL" dirty="0" err="1"/>
              <a:t>sde</a:t>
            </a:r>
            <a:r>
              <a:rPr lang="es-ES" dirty="0"/>
              <a:t> Silesia hacia Rutenia, y gracias a esta importancia económica se constituyó como ciudad en 1354 por privilegio del rey Casimiro III de Polonia, aunque durante mucho tiempo la monarquía polca consideró a la localidad como un remoto centro comercial en las fronteras de Rutenia, utilizándolo principalmente para el comercio con el Reino de Hungría. La situación cambió a partir del siglo XVI, cuando se construyó un palacio fortificado de la familia aristocrática de los Lubomirski, junto con una nueva iglesia, lo cual aumentó el prestigio de la ciudad y acrecentó su importancia como mercado.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294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6F6DA6-2BFB-4991-8032-E63AC856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46331"/>
          </a:xfrm>
        </p:spPr>
        <p:txBody>
          <a:bodyPr>
            <a:normAutofit fontScale="90000"/>
          </a:bodyPr>
          <a:lstStyle/>
          <a:p>
            <a:r>
              <a:rPr lang="es-ES" dirty="0"/>
              <a:t>El ayuntamiento en el mercado de la ciudad.</a:t>
            </a:r>
            <a:endParaRPr lang="pl-PL" dirty="0"/>
          </a:p>
        </p:txBody>
      </p:sp>
      <p:pic>
        <p:nvPicPr>
          <p:cNvPr id="1026" name="Picture 2" descr="Znalezione obrazy dla zapytania ratusz rzeszÃ³w">
            <a:extLst>
              <a:ext uri="{FF2B5EF4-FFF2-40B4-BE49-F238E27FC236}">
                <a16:creationId xmlns:a16="http://schemas.microsoft.com/office/drawing/2014/main" id="{0F962BE1-4817-4010-A764-451D0C3AF6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425079" cy="461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C012E4-878A-4ABB-B2C1-B2072D8D0EA5}"/>
              </a:ext>
            </a:extLst>
          </p:cNvPr>
          <p:cNvSpPr txBox="1"/>
          <p:nvPr/>
        </p:nvSpPr>
        <p:spPr>
          <a:xfrm>
            <a:off x="5471652" y="5661832"/>
            <a:ext cx="629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cada hora completa resuena un toque de trompeta de la ciudad.</a:t>
            </a:r>
          </a:p>
        </p:txBody>
      </p:sp>
      <p:pic>
        <p:nvPicPr>
          <p:cNvPr id="1028" name="Picture 4" descr="Znalezione obrazy dla zapytania ratusz rzeszÃ³w">
            <a:extLst>
              <a:ext uri="{FF2B5EF4-FFF2-40B4-BE49-F238E27FC236}">
                <a16:creationId xmlns:a16="http://schemas.microsoft.com/office/drawing/2014/main" id="{2DAD3C70-5BA0-42B5-852B-337B852E0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31" y="1690688"/>
            <a:ext cx="5732321" cy="35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50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A991B4-AB87-41DD-A5CB-19F8633A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05" y="365125"/>
            <a:ext cx="11454207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El mercado de la ciudad, el pozo y el monumento a Tadeusz Kościuszko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B928F19-9E60-4B82-B953-CC48E127B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506" y="1690688"/>
            <a:ext cx="11166987" cy="419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568692-C0D7-402A-97F6-1D55D422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08556"/>
          </a:xfrm>
        </p:spPr>
        <p:txBody>
          <a:bodyPr>
            <a:normAutofit fontScale="90000"/>
          </a:bodyPr>
          <a:lstStyle/>
          <a:p>
            <a:r>
              <a:rPr lang="pl-PL" dirty="0"/>
              <a:t>La </a:t>
            </a:r>
            <a:r>
              <a:rPr lang="pl-PL" dirty="0" err="1"/>
              <a:t>pasarela</a:t>
            </a:r>
            <a:r>
              <a:rPr lang="pl-PL" dirty="0"/>
              <a:t> </a:t>
            </a:r>
            <a:r>
              <a:rPr lang="pl-PL" dirty="0" err="1"/>
              <a:t>peatonal</a:t>
            </a:r>
            <a:r>
              <a:rPr lang="pl-PL" dirty="0"/>
              <a:t> </a:t>
            </a:r>
            <a:r>
              <a:rPr lang="pl-PL" dirty="0" err="1"/>
              <a:t>redonda</a:t>
            </a:r>
            <a:endParaRPr lang="pl-PL" dirty="0"/>
          </a:p>
        </p:txBody>
      </p:sp>
      <p:pic>
        <p:nvPicPr>
          <p:cNvPr id="2050" name="Picture 2" descr="Znalezione obrazy dla zapytania okrÄgÅa kÅadka rzeszÃ³w">
            <a:extLst>
              <a:ext uri="{FF2B5EF4-FFF2-40B4-BE49-F238E27FC236}">
                <a16:creationId xmlns:a16="http://schemas.microsoft.com/office/drawing/2014/main" id="{4F992098-A881-48B2-AE32-654C46EB3D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8079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okrÄgÅa kÅadka rzeszÃ³w">
            <a:extLst>
              <a:ext uri="{FF2B5EF4-FFF2-40B4-BE49-F238E27FC236}">
                <a16:creationId xmlns:a16="http://schemas.microsoft.com/office/drawing/2014/main" id="{B7305DD2-6B01-4290-BE7D-C7D63AE3B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10" y="1690688"/>
            <a:ext cx="4594737" cy="29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BCF4824-1DED-4F30-8B48-DAF841321D78}"/>
              </a:ext>
            </a:extLst>
          </p:cNvPr>
          <p:cNvSpPr txBox="1"/>
          <p:nvPr/>
        </p:nvSpPr>
        <p:spPr>
          <a:xfrm>
            <a:off x="6815510" y="5718860"/>
            <a:ext cx="482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puente moderno para peatones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376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17ADC2-E4FA-4EEC-ACA8-C9C29D11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08556"/>
          </a:xfrm>
        </p:spPr>
        <p:txBody>
          <a:bodyPr>
            <a:normAutofit fontScale="90000"/>
          </a:bodyPr>
          <a:lstStyle/>
          <a:p>
            <a:r>
              <a:rPr lang="es-ES" dirty="0"/>
              <a:t>El castillo de la familia </a:t>
            </a:r>
            <a:r>
              <a:rPr lang="pl-PL" dirty="0"/>
              <a:t>L</a:t>
            </a:r>
            <a:r>
              <a:rPr lang="es-ES" dirty="0"/>
              <a:t>ubomirski</a:t>
            </a:r>
            <a:endParaRPr lang="pl-PL" dirty="0"/>
          </a:p>
        </p:txBody>
      </p:sp>
      <p:pic>
        <p:nvPicPr>
          <p:cNvPr id="3074" name="Picture 2" descr="Znalezione obrazy dla zapytania zamek rzeszÃ³w">
            <a:extLst>
              <a:ext uri="{FF2B5EF4-FFF2-40B4-BE49-F238E27FC236}">
                <a16:creationId xmlns:a16="http://schemas.microsoft.com/office/drawing/2014/main" id="{C4178C02-1253-425A-83A9-917E0FBEBF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62568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EA43CA6-D9A5-4074-B288-78C2940DA6DB}"/>
              </a:ext>
            </a:extLst>
          </p:cNvPr>
          <p:cNvSpPr txBox="1"/>
          <p:nvPr/>
        </p:nvSpPr>
        <p:spPr>
          <a:xfrm>
            <a:off x="7329948" y="549452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Actualmente, hay un tribunal allí, antes había una prisión.</a:t>
            </a:r>
          </a:p>
        </p:txBody>
      </p:sp>
      <p:pic>
        <p:nvPicPr>
          <p:cNvPr id="3076" name="Picture 4" descr="Znalezione obrazy dla zapytania zamek rzeszÃ³w">
            <a:extLst>
              <a:ext uri="{FF2B5EF4-FFF2-40B4-BE49-F238E27FC236}">
                <a16:creationId xmlns:a16="http://schemas.microsoft.com/office/drawing/2014/main" id="{11B7A8D5-D433-437B-9F9E-F625A19F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48" y="1690688"/>
            <a:ext cx="4383065" cy="294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9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FB8182-4980-40D6-A154-6354EF05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08556"/>
          </a:xfrm>
        </p:spPr>
        <p:txBody>
          <a:bodyPr>
            <a:normAutofit fontScale="90000"/>
          </a:bodyPr>
          <a:lstStyle/>
          <a:p>
            <a:r>
              <a:rPr lang="pl-PL" dirty="0"/>
              <a:t>La </a:t>
            </a:r>
            <a:r>
              <a:rPr lang="pl-PL" dirty="0" err="1"/>
              <a:t>fuente</a:t>
            </a:r>
            <a:r>
              <a:rPr lang="pl-PL" dirty="0"/>
              <a:t> multimedia</a:t>
            </a:r>
          </a:p>
        </p:txBody>
      </p:sp>
      <p:pic>
        <p:nvPicPr>
          <p:cNvPr id="4098" name="Picture 2" descr="Znalezione obrazy dla zapytania fontanna multimedialna rzeszÃ³w">
            <a:extLst>
              <a:ext uri="{FF2B5EF4-FFF2-40B4-BE49-F238E27FC236}">
                <a16:creationId xmlns:a16="http://schemas.microsoft.com/office/drawing/2014/main" id="{365418FE-BF03-41A4-A0C0-1085DD6352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nalezione obrazy dla zapytania fontanna multimedialna rzeszÃ³w">
            <a:extLst>
              <a:ext uri="{FF2B5EF4-FFF2-40B4-BE49-F238E27FC236}">
                <a16:creationId xmlns:a16="http://schemas.microsoft.com/office/drawing/2014/main" id="{74743C35-74DE-4F2A-B1EE-F297EF670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11" y="1690688"/>
            <a:ext cx="4001355" cy="241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7136053-DCFA-4B90-AF5D-9EC3B3C3AA5C}"/>
              </a:ext>
            </a:extLst>
          </p:cNvPr>
          <p:cNvSpPr txBox="1"/>
          <p:nvPr/>
        </p:nvSpPr>
        <p:spPr>
          <a:xfrm>
            <a:off x="7531211" y="5395695"/>
            <a:ext cx="419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Todos los dias</a:t>
            </a:r>
            <a:r>
              <a:rPr lang="pl-PL" dirty="0"/>
              <a:t>, en </a:t>
            </a:r>
            <a:r>
              <a:rPr lang="pl-PL" dirty="0" err="1"/>
              <a:t>primavera</a:t>
            </a:r>
            <a:r>
              <a:rPr lang="pl-PL" dirty="0"/>
              <a:t> y </a:t>
            </a:r>
            <a:r>
              <a:rPr lang="pl-PL" dirty="0" err="1"/>
              <a:t>verano</a:t>
            </a:r>
            <a:r>
              <a:rPr lang="pl-PL" dirty="0"/>
              <a:t>, </a:t>
            </a:r>
            <a:r>
              <a:rPr lang="es-ES" dirty="0"/>
              <a:t>espectáculos hermosos tienen lugar allí.</a:t>
            </a:r>
          </a:p>
        </p:txBody>
      </p:sp>
    </p:spTree>
    <p:extLst>
      <p:ext uri="{BB962C8B-B14F-4D97-AF65-F5344CB8AC3E}">
        <p14:creationId xmlns:p14="http://schemas.microsoft.com/office/powerpoint/2010/main" val="1343983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189</Words>
  <Application>Microsoft Office PowerPoint</Application>
  <PresentationFormat>Panoramiczny</PresentationFormat>
  <Paragraphs>24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David</vt:lpstr>
      <vt:lpstr>Garamond</vt:lpstr>
      <vt:lpstr>Organiczny</vt:lpstr>
      <vt:lpstr>Mi ciudad.</vt:lpstr>
      <vt:lpstr>RESOVIA</vt:lpstr>
      <vt:lpstr>INFORMACIÓN.</vt:lpstr>
      <vt:lpstr>HISTORIA.</vt:lpstr>
      <vt:lpstr>El ayuntamiento en el mercado de la ciudad.</vt:lpstr>
      <vt:lpstr>El mercado de la ciudad, el pozo y el monumento a Tadeusz Kościuszko</vt:lpstr>
      <vt:lpstr>La pasarela peatonal redonda</vt:lpstr>
      <vt:lpstr>El castillo de la familia Lubomirski</vt:lpstr>
      <vt:lpstr>La fuente multimedia</vt:lpstr>
      <vt:lpstr>El puente de Tadeusz Mazowiecki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 </cp:lastModifiedBy>
  <cp:revision>14</cp:revision>
  <dcterms:created xsi:type="dcterms:W3CDTF">2012-08-15T16:54:36Z</dcterms:created>
  <dcterms:modified xsi:type="dcterms:W3CDTF">2019-03-03T13:17:59Z</dcterms:modified>
</cp:coreProperties>
</file>