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B3C9EA0-B653-4125-8210-61D6A4737FB7}" type="datetimeFigureOut">
              <a:rPr lang="pl-PL" smtClean="0"/>
              <a:pPr/>
              <a:t>03.03.2019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F55FA46-BD9B-4A1F-A279-D725229D817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910360" y="2000240"/>
            <a:ext cx="49119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 </a:t>
            </a:r>
            <a:r>
              <a:rPr lang="pl-PL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Instituto</a:t>
            </a:r>
            <a:endParaRPr lang="pl-PL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F0E6A94-A1E6-450C-84FA-3AD634037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2284"/>
            <a:ext cx="6620544" cy="156300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8344">
            <a:off x="440106" y="603090"/>
            <a:ext cx="421481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image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607">
            <a:off x="4667850" y="817254"/>
            <a:ext cx="4143404" cy="3539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rostokąt 3"/>
          <p:cNvSpPr/>
          <p:nvPr/>
        </p:nvSpPr>
        <p:spPr>
          <a:xfrm>
            <a:off x="3071802" y="5572140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 es mi </a:t>
            </a:r>
            <a:r>
              <a:rPr lang="pl-PL" sz="2400" b="1" dirty="0" err="1">
                <a:latin typeface="Arial" pitchFamily="34" charset="0"/>
                <a:cs typeface="Arial" pitchFamily="34" charset="0"/>
              </a:rPr>
              <a:t>instituto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1097">
            <a:off x="299330" y="692195"/>
            <a:ext cx="4214980" cy="338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image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9284">
            <a:off x="4564105" y="888485"/>
            <a:ext cx="4286280" cy="339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rostokąt 3"/>
          <p:cNvSpPr/>
          <p:nvPr/>
        </p:nvSpPr>
        <p:spPr>
          <a:xfrm>
            <a:off x="3143240" y="5500702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Arial" pitchFamily="34" charset="0"/>
                <a:cs typeface="Arial" pitchFamily="34" charset="0"/>
              </a:rPr>
              <a:t>El </a:t>
            </a:r>
            <a:r>
              <a:rPr lang="pl-PL" sz="2400" b="1" dirty="0" err="1">
                <a:latin typeface="Arial" pitchFamily="34" charset="0"/>
                <a:cs typeface="Arial" pitchFamily="34" charset="0"/>
              </a:rPr>
              <a:t>poliderpotivo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r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9393">
            <a:off x="447305" y="852851"/>
            <a:ext cx="3786214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orl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7640">
            <a:off x="4703180" y="1036863"/>
            <a:ext cx="369971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ostokąt 4"/>
          <p:cNvSpPr/>
          <p:nvPr/>
        </p:nvSpPr>
        <p:spPr>
          <a:xfrm>
            <a:off x="3214678" y="5572140"/>
            <a:ext cx="2933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Arial" pitchFamily="34" charset="0"/>
                <a:cs typeface="Arial" pitchFamily="34" charset="0"/>
              </a:rPr>
              <a:t>El </a:t>
            </a:r>
            <a:r>
              <a:rPr lang="pl-PL" sz="2400" b="1" dirty="0" err="1">
                <a:latin typeface="Arial" pitchFamily="34" charset="0"/>
                <a:cs typeface="Arial" pitchFamily="34" charset="0"/>
              </a:rPr>
              <a:t>campo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pl-PL" sz="2400" b="1" dirty="0" err="1">
                <a:latin typeface="Arial" pitchFamily="34" charset="0"/>
                <a:cs typeface="Arial" pitchFamily="34" charset="0"/>
              </a:rPr>
              <a:t>fútbol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9544">
            <a:off x="548545" y="731616"/>
            <a:ext cx="4357686" cy="3334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image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7061">
            <a:off x="4816738" y="850398"/>
            <a:ext cx="3976692" cy="338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/>
          <p:cNvSpPr txBox="1"/>
          <p:nvPr/>
        </p:nvSpPr>
        <p:spPr>
          <a:xfrm>
            <a:off x="2928926" y="528638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itchFamily="34" charset="0"/>
                <a:cs typeface="Arial" pitchFamily="34" charset="0"/>
              </a:rPr>
              <a:t>El </a:t>
            </a:r>
            <a:r>
              <a:rPr lang="pl-PL" sz="2400" b="1" dirty="0" err="1">
                <a:latin typeface="Arial" pitchFamily="34" charset="0"/>
                <a:cs typeface="Arial" pitchFamily="34" charset="0"/>
              </a:rPr>
              <a:t>pasillo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1010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0500">
            <a:off x="230672" y="829794"/>
            <a:ext cx="4071967" cy="3146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obr54-dyplomy-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8338">
            <a:off x="4428663" y="652855"/>
            <a:ext cx="4144030" cy="3642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/>
          <p:cNvSpPr txBox="1"/>
          <p:nvPr/>
        </p:nvSpPr>
        <p:spPr>
          <a:xfrm>
            <a:off x="3071802" y="5715016"/>
            <a:ext cx="445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itchFamily="34" charset="0"/>
                <a:cs typeface="Arial" pitchFamily="34" charset="0"/>
              </a:rPr>
              <a:t>La sala del </a:t>
            </a:r>
            <a:r>
              <a:rPr lang="pl-PL" sz="2400" b="1" dirty="0" err="1">
                <a:latin typeface="Arial" pitchFamily="34" charset="0"/>
                <a:cs typeface="Arial" pitchFamily="34" charset="0"/>
              </a:rPr>
              <a:t>teatro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err="1">
                <a:latin typeface="Arial" pitchFamily="34" charset="0"/>
                <a:cs typeface="Arial" pitchFamily="34" charset="0"/>
              </a:rPr>
              <a:t>escolar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23</Words>
  <Application>Microsoft Office PowerPoint</Application>
  <PresentationFormat>Pokaz na ekranie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Verdana</vt:lpstr>
      <vt:lpstr>Wingdings 2</vt:lpstr>
      <vt:lpstr>Energetyczny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Daniel</dc:creator>
  <cp:lastModifiedBy> </cp:lastModifiedBy>
  <cp:revision>10</cp:revision>
  <dcterms:created xsi:type="dcterms:W3CDTF">2018-10-10T13:22:23Z</dcterms:created>
  <dcterms:modified xsi:type="dcterms:W3CDTF">2019-03-03T13:29:02Z</dcterms:modified>
</cp:coreProperties>
</file>