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Mi </a:t>
            </a:r>
            <a:r>
              <a:rPr lang="pl-PL" dirty="0" err="1"/>
              <a:t>país</a:t>
            </a:r>
            <a:r>
              <a:rPr lang="pl-PL" dirty="0"/>
              <a:t> -Polonia</a:t>
            </a:r>
            <a:endParaRPr lang="pl-PL" sz="5400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C6BF7C84-48F9-436F-B940-4B2E33FD0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836" y="2663999"/>
            <a:ext cx="7368588" cy="476969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VIAJERO VIRTUAL</a:t>
            </a:r>
          </a:p>
        </p:txBody>
      </p:sp>
      <p:pic>
        <p:nvPicPr>
          <p:cNvPr id="1026" name="Picture 2" descr="http://lo2konskie.pl/wp-content/uploads/2015/09/erasmus-plus-logo.jpg">
            <a:extLst>
              <a:ext uri="{FF2B5EF4-FFF2-40B4-BE49-F238E27FC236}">
                <a16:creationId xmlns:a16="http://schemas.microsoft.com/office/drawing/2014/main" id="{E669FD44-CE53-4EE0-A65B-F33E8F6A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3289548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5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299815"/>
            <a:ext cx="5408948" cy="4525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434282"/>
          </a:xfrm>
        </p:spPr>
        <p:txBody>
          <a:bodyPr>
            <a:noAutofit/>
          </a:bodyPr>
          <a:lstStyle/>
          <a:p>
            <a:pPr algn="l"/>
            <a:r>
              <a:rPr lang="es-ES" sz="4000" dirty="0"/>
              <a:t>Polonia es un país situado en Europa Central. Tiene acceso al mar Báltico desde el lado norte. Limita con 7 países.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27218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664296"/>
          </a:xfrm>
        </p:spPr>
        <p:txBody>
          <a:bodyPr/>
          <a:lstStyle/>
          <a:p>
            <a:pPr algn="l"/>
            <a:r>
              <a:rPr lang="es-ES" sz="4000" dirty="0"/>
              <a:t>Los símbolos nacionales son la bandera blanca y roja, el emblema con el águila coronada y el himno – </a:t>
            </a:r>
            <a:r>
              <a:rPr lang="pl-PL" sz="4000" dirty="0"/>
              <a:t>„</a:t>
            </a:r>
            <a:r>
              <a:rPr lang="es-ES" sz="4000" dirty="0"/>
              <a:t>Mazurek Dąbrowskiego</a:t>
            </a:r>
            <a:r>
              <a:rPr lang="pl-PL" sz="4000" dirty="0"/>
              <a:t>”</a:t>
            </a:r>
            <a:r>
              <a:rPr lang="es-ES" sz="4000" dirty="0"/>
              <a:t>.</a:t>
            </a:r>
            <a:endParaRPr lang="pl-PL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5515"/>
            <a:ext cx="285671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2180239" cy="257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592338" cy="257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34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5460833" cy="5176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4392488" cy="6165304"/>
          </a:xfrm>
        </p:spPr>
        <p:txBody>
          <a:bodyPr/>
          <a:lstStyle/>
          <a:p>
            <a:pPr algn="l"/>
            <a:r>
              <a:rPr lang="es-ES" sz="4000" dirty="0"/>
              <a:t>El país está dividido en 16 regiones geográficas</a:t>
            </a:r>
            <a:r>
              <a:rPr lang="pl-PL" sz="4000"/>
              <a:t>,</a:t>
            </a:r>
            <a:r>
              <a:rPr lang="es-ES" sz="4000"/>
              <a:t> </a:t>
            </a:r>
            <a:r>
              <a:rPr lang="es-ES" sz="4000" dirty="0"/>
              <a:t>llamadas </a:t>
            </a:r>
            <a:r>
              <a:rPr lang="pl-PL" sz="4000" dirty="0" err="1"/>
              <a:t>voivodatos</a:t>
            </a:r>
            <a:r>
              <a:rPr lang="es-ES" sz="4000" dirty="0"/>
              <a:t>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19002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0"/>
            <a:ext cx="5248019" cy="3490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03" y="2957899"/>
            <a:ext cx="5115697" cy="3885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2736304"/>
          </a:xfrm>
        </p:spPr>
        <p:txBody>
          <a:bodyPr/>
          <a:lstStyle/>
          <a:p>
            <a:pPr algn="l"/>
            <a:r>
              <a:rPr lang="es-ES" sz="40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capital de Polonia es Varsovia, ubicada en la parte central del país, que también es la ciudad más grande.</a:t>
            </a:r>
            <a:endParaRPr lang="pl-PL" sz="40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03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6310517" cy="3470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952328"/>
          </a:xfrm>
        </p:spPr>
        <p:txBody>
          <a:bodyPr/>
          <a:lstStyle/>
          <a:p>
            <a:pPr algn="l"/>
            <a:r>
              <a:rPr lang="es-ES" sz="4000" dirty="0"/>
              <a:t>Polonia tiene una moneda que permanece sin cambios durante más de 100 años, que es „</a:t>
            </a:r>
            <a:r>
              <a:rPr lang="pl-PL" sz="4000" dirty="0"/>
              <a:t>złoty</a:t>
            </a:r>
            <a:r>
              <a:rPr lang="es-ES" sz="4000" dirty="0"/>
              <a:t>„</a:t>
            </a:r>
            <a:r>
              <a:rPr lang="pl-PL" sz="4000" dirty="0"/>
              <a:t>(dorado)</a:t>
            </a:r>
            <a:r>
              <a:rPr lang="es-ES" sz="4000" dirty="0"/>
              <a:t>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697935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Podstawowy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113</Words>
  <Application>Microsoft Office PowerPoint</Application>
  <PresentationFormat>Pokaz na ekranie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Courier New</vt:lpstr>
      <vt:lpstr>Palatino Linotype</vt:lpstr>
      <vt:lpstr>Kierownictwo</vt:lpstr>
      <vt:lpstr>Mi país -Polonia</vt:lpstr>
      <vt:lpstr>Polonia es un país situado en Europa Central. Tiene acceso al mar Báltico desde el lado norte. Limita con 7 países.</vt:lpstr>
      <vt:lpstr>Los símbolos nacionales son la bandera blanca y roja, el emblema con el águila coronada y el himno – „Mazurek Dąbrowskiego”.</vt:lpstr>
      <vt:lpstr>El país está dividido en 16 regiones geográficas, llamadas voivodatos.</vt:lpstr>
      <vt:lpstr>La capital de Polonia es Varsovia, ubicada en la parte central del país, que también es la ciudad más grande.</vt:lpstr>
      <vt:lpstr>Polonia tiene una moneda que permanece sin cambios durante más de 100 años, que es „złoty„(dorado).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</dc:title>
  <dc:creator>Julia</dc:creator>
  <cp:lastModifiedBy> </cp:lastModifiedBy>
  <cp:revision>6</cp:revision>
  <dcterms:modified xsi:type="dcterms:W3CDTF">2019-03-03T13:20:49Z</dcterms:modified>
</cp:coreProperties>
</file>