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29-11-2018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steirobatalha.gov.pt/pt/index.php?s=white&amp;pid=172" TargetMode="External"/><Relationship Id="rId3" Type="http://schemas.openxmlformats.org/officeDocument/2006/relationships/hyperlink" Target="https://pt.wikipedia.org/wiki/Sete_maravilhas_da_gastronomia" TargetMode="External"/><Relationship Id="rId7" Type="http://schemas.openxmlformats.org/officeDocument/2006/relationships/hyperlink" Target="https://pt.wikipedia.org/wiki/Pal%C3%A1cio_Nacional_da_Pena" TargetMode="External"/><Relationship Id="rId2" Type="http://schemas.openxmlformats.org/officeDocument/2006/relationships/hyperlink" Target="https://pt.wikipedia.org/wiki/Montanha_do_Pi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Torre_de_Bel%C3%A9m" TargetMode="External"/><Relationship Id="rId5" Type="http://schemas.openxmlformats.org/officeDocument/2006/relationships/hyperlink" Target="https://pt.wikipedia.org/wiki/Sete_Maravilhas_de_Portugal" TargetMode="External"/><Relationship Id="rId4" Type="http://schemas.openxmlformats.org/officeDocument/2006/relationships/hyperlink" Target="https://7maravilhas.pt/portfolio-items/7-maravilhas-naturais-de-portuga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Sete maravilhas de Portugal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752600"/>
          </a:xfrm>
        </p:spPr>
        <p:txBody>
          <a:bodyPr/>
          <a:lstStyle/>
          <a:p>
            <a:pPr algn="r"/>
            <a:r>
              <a:rPr lang="pt-PT" dirty="0" smtClean="0"/>
              <a:t>Autores: Laura Cardoso nº 7</a:t>
            </a:r>
          </a:p>
          <a:p>
            <a:pPr algn="r"/>
            <a:r>
              <a:rPr lang="pt-PT" dirty="0" smtClean="0"/>
              <a:t>Raquel Paim nº 11</a:t>
            </a:r>
          </a:p>
          <a:p>
            <a:pPr algn="r"/>
            <a:r>
              <a:rPr lang="pt-PT" dirty="0" smtClean="0"/>
              <a:t>2018/2019</a:t>
            </a:r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3093119" cy="350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28800"/>
            <a:ext cx="4274916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23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Pastel de Belém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pt-PT" dirty="0" smtClean="0"/>
              <a:t>Esta iguaria doce, designada por Pastel de Nata ou Pastel de Belém, são normalmente polvilhados com canela e açúcar em pó. Esta queijada é muito requisitada por quem vem a Belém.</a:t>
            </a:r>
            <a:endParaRPr lang="pt-PT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56992"/>
            <a:ext cx="3903491" cy="2597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3318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Conclusão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/>
              <a:t>Com este trabalho enriqueci os meus conhecimentos </a:t>
            </a:r>
            <a:r>
              <a:rPr lang="pt-PT" dirty="0" smtClean="0"/>
              <a:t>sobre os principais “símbolos” deste país. </a:t>
            </a:r>
            <a:endParaRPr lang="pt-P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24943"/>
            <a:ext cx="5668120" cy="336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31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Webgrafia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>
                <a:hlinkClick r:id="rId2"/>
              </a:rPr>
              <a:t>https://</a:t>
            </a:r>
            <a:r>
              <a:rPr lang="pt-PT" dirty="0" smtClean="0">
                <a:hlinkClick r:id="rId2"/>
              </a:rPr>
              <a:t>pt.wikipedia.org/wiki/Montanha_do_Pico</a:t>
            </a:r>
            <a:endParaRPr lang="pt-PT" dirty="0" smtClean="0"/>
          </a:p>
          <a:p>
            <a:r>
              <a:rPr lang="pt-PT" u="sng" dirty="0">
                <a:hlinkClick r:id="rId3"/>
              </a:rPr>
              <a:t>https://pt.wikipedia.org/wiki/Sete_maravilhas_da_gastronomia</a:t>
            </a:r>
            <a:endParaRPr lang="pt-PT" dirty="0"/>
          </a:p>
          <a:p>
            <a:r>
              <a:rPr lang="pt-PT" u="sng" dirty="0">
                <a:hlinkClick r:id="rId4"/>
              </a:rPr>
              <a:t>https://7maravilhas.pt/portfolio-items/7-maravilhas-naturais-de-portugal/</a:t>
            </a:r>
            <a:endParaRPr lang="pt-PT" dirty="0"/>
          </a:p>
          <a:p>
            <a:r>
              <a:rPr lang="pt-PT" u="sng" dirty="0">
                <a:hlinkClick r:id="rId5"/>
              </a:rPr>
              <a:t>https://pt.wikipedia.org/wiki/Sete_Maravilhas_de_Portugal</a:t>
            </a:r>
            <a:endParaRPr lang="pt-PT" dirty="0"/>
          </a:p>
          <a:p>
            <a:r>
              <a:rPr lang="pt-PT" u="sng" dirty="0">
                <a:hlinkClick r:id="rId6"/>
              </a:rPr>
              <a:t>https://pt.wikipedia.org/wiki/Torre_de_Bel%C3%A9m</a:t>
            </a:r>
            <a:endParaRPr lang="pt-PT" dirty="0"/>
          </a:p>
          <a:p>
            <a:r>
              <a:rPr lang="pt-PT" u="sng" dirty="0">
                <a:hlinkClick r:id="rId7"/>
              </a:rPr>
              <a:t>https://pt.wikipedia.org/wiki/Pal%C3%A1cio_Nacional_da_Pena</a:t>
            </a:r>
            <a:endParaRPr lang="pt-PT" dirty="0"/>
          </a:p>
          <a:p>
            <a:r>
              <a:rPr lang="pt-PT" u="sng" dirty="0">
                <a:hlinkClick r:id="rId8"/>
              </a:rPr>
              <a:t>http://www.mosteirobatalha.gov.pt/pt/index.php?s=white&amp;pid=172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5552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Índice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Introdução _____________________________</a:t>
            </a:r>
            <a:r>
              <a:rPr lang="pt-PT" dirty="0" err="1" smtClean="0"/>
              <a:t>Diap</a:t>
            </a:r>
            <a:r>
              <a:rPr lang="pt-PT" dirty="0" smtClean="0"/>
              <a:t>. 3</a:t>
            </a:r>
          </a:p>
          <a:p>
            <a:r>
              <a:rPr lang="pt-PT" dirty="0" smtClean="0"/>
              <a:t>Torre de Belém__________________________Diap.4</a:t>
            </a:r>
          </a:p>
          <a:p>
            <a:r>
              <a:rPr lang="pt-PT" dirty="0" smtClean="0"/>
              <a:t>Palácio da Pena__________________________Diap.5</a:t>
            </a:r>
          </a:p>
          <a:p>
            <a:r>
              <a:rPr lang="pt-PT" dirty="0" smtClean="0"/>
              <a:t>Mosteiro da Batalha______________________Diap.6</a:t>
            </a:r>
          </a:p>
          <a:p>
            <a:r>
              <a:rPr lang="pt-PT" dirty="0" smtClean="0"/>
              <a:t>Montanha do Pico_______________________Diap.7</a:t>
            </a:r>
          </a:p>
          <a:p>
            <a:r>
              <a:rPr lang="pt-PT" dirty="0" smtClean="0"/>
              <a:t>Lagoa da Sete Cidades____________________Diap.8</a:t>
            </a:r>
          </a:p>
          <a:p>
            <a:r>
              <a:rPr lang="pt-PT" dirty="0" smtClean="0"/>
              <a:t>Sardinha assada_________________________Diap.9</a:t>
            </a:r>
          </a:p>
          <a:p>
            <a:r>
              <a:rPr lang="pt-PT" dirty="0" smtClean="0"/>
              <a:t>Pastel de Belém_________________________Diap.10</a:t>
            </a:r>
          </a:p>
          <a:p>
            <a:r>
              <a:rPr lang="pt-PT" dirty="0" smtClean="0"/>
              <a:t>Conclusão______________________________Diap.11</a:t>
            </a:r>
          </a:p>
          <a:p>
            <a:r>
              <a:rPr lang="pt-PT" dirty="0" smtClean="0"/>
              <a:t>Webgrafia______________________________Diap.12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15301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Introdução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Neste presente trabalho vou abordar o tema </a:t>
            </a:r>
            <a:r>
              <a:rPr lang="pt-PT" dirty="0" smtClean="0"/>
              <a:t>“Sete maravilhas de Portugal”. </a:t>
            </a:r>
            <a:r>
              <a:rPr lang="pt-PT" dirty="0"/>
              <a:t>Que tem como </a:t>
            </a:r>
            <a:r>
              <a:rPr lang="pt-PT" dirty="0" err="1"/>
              <a:t>objetivo</a:t>
            </a:r>
            <a:r>
              <a:rPr lang="pt-PT" dirty="0"/>
              <a:t> dar um pouco a conhecer a </a:t>
            </a:r>
            <a:r>
              <a:rPr lang="pt-PT" dirty="0" smtClean="0"/>
              <a:t>beleza do  </a:t>
            </a:r>
            <a:r>
              <a:rPr lang="pt-PT" dirty="0"/>
              <a:t>nosso </a:t>
            </a:r>
            <a:r>
              <a:rPr lang="pt-PT" dirty="0" smtClean="0"/>
              <a:t>país. Está </a:t>
            </a:r>
            <a:r>
              <a:rPr lang="pt-PT" dirty="0"/>
              <a:t>organizado em sete partes.</a:t>
            </a:r>
          </a:p>
          <a:p>
            <a:pPr algn="just"/>
            <a:r>
              <a:rPr lang="pt-PT" dirty="0"/>
              <a:t>A metodologia utilizada foi a </a:t>
            </a:r>
            <a:r>
              <a:rPr lang="pt-PT" dirty="0" smtClean="0"/>
              <a:t>pesquisa, em alguns </a:t>
            </a:r>
            <a:r>
              <a:rPr lang="pt-PT" dirty="0"/>
              <a:t>sites na página da </a:t>
            </a:r>
            <a:r>
              <a:rPr lang="pt-PT" dirty="0" smtClean="0"/>
              <a:t>Internet.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21746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Torre de Belém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A Torre de Belém é um monumento situado na freguesia de Belém, em Lisboa. Esta foi construída em 1514, por Francisco de Arruda. Possui um estilo arquitetónico Manuelino. Foi considerada Património Nacional, em 1983, e uma das sete maravilhas de Portugal, a Julho de 2007. </a:t>
            </a:r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/>
              <a:t>Atualmente, é visitável sendo muito requisitada pelos turistas. Em 2015 foi visitada por 608 mil turistas.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460099"/>
            <a:ext cx="294936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523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Palácio da Pena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Este Palácio ou Castelo localiza-se na vila de Sintra. Este é constituído por vários estilos arquitetónicos, mas principalmente  pelo Romantismo. A sua construção teve início a </a:t>
            </a:r>
            <a:r>
              <a:rPr lang="pt-PT" dirty="0"/>
              <a:t>1847. Barão </a:t>
            </a:r>
            <a:r>
              <a:rPr lang="pt-PT" dirty="0" err="1"/>
              <a:t>von</a:t>
            </a:r>
            <a:r>
              <a:rPr lang="pt-PT" dirty="0"/>
              <a:t> </a:t>
            </a:r>
            <a:r>
              <a:rPr lang="pt-PT" dirty="0" err="1" smtClean="0"/>
              <a:t>Eschwege</a:t>
            </a:r>
            <a:r>
              <a:rPr lang="pt-PT" dirty="0" smtClean="0"/>
              <a:t> foi o seu construtor.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Tal como a Torre de Belém este, também foi nomeado uma das sete maravilhas de Portugal.</a:t>
            </a:r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42103"/>
            <a:ext cx="295232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091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Mosteiro da Batalha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Este conjunto arquitetónico, situado em Leiria, foi construído como promessa de D. João I</a:t>
            </a:r>
            <a:r>
              <a:rPr lang="pt-PT" dirty="0"/>
              <a:t>, em agradecimento pela vitória em Aljubarrota, </a:t>
            </a:r>
            <a:r>
              <a:rPr lang="pt-PT" dirty="0" smtClean="0"/>
              <a:t>(batalha </a:t>
            </a:r>
            <a:r>
              <a:rPr lang="pt-PT" dirty="0"/>
              <a:t>travada em 14 de agosto de </a:t>
            </a:r>
            <a:r>
              <a:rPr lang="pt-PT" dirty="0" smtClean="0"/>
              <a:t>1385). É um monumento nacional que </a:t>
            </a:r>
            <a:r>
              <a:rPr lang="pt-PT" dirty="0"/>
              <a:t>integra a Lista do Património da Humanidade definida pela UNESCO, desde 1983</a:t>
            </a:r>
            <a:r>
              <a:rPr lang="pt-PT" dirty="0" smtClean="0"/>
              <a:t>. Este mosteiro teve, em tempos, uma função religiosa.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err="1" smtClean="0"/>
              <a:t>Atualmente</a:t>
            </a:r>
            <a:r>
              <a:rPr lang="pt-PT" dirty="0" smtClean="0"/>
              <a:t>, encontra-se aberto ao público. Tem como estilo arquitetónico </a:t>
            </a:r>
            <a:r>
              <a:rPr lang="pt-PT" dirty="0"/>
              <a:t>G</a:t>
            </a:r>
            <a:r>
              <a:rPr lang="pt-PT" dirty="0" smtClean="0"/>
              <a:t>ótico Manuelino.</a:t>
            </a:r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0968"/>
            <a:ext cx="432835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8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Montanha do Pico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Situada na ilha do Pico, a montanha do Pico é a maior elevação de Portugal, com 2351 metros de altitude. Este vulcão está inativo sendo possível escalá-lo. Realizou a sua última erupção em 1720. 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Nesta beleza natural podemos encontrar fauna diversificada: canários, tentilhões, estorninhos, milhafres e morcegos-dos-açores.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429" y="4293096"/>
            <a:ext cx="346614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04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Lagoa das </a:t>
            </a:r>
            <a:r>
              <a:rPr lang="pt-PT" dirty="0">
                <a:latin typeface="Bernard MT Condensed" panose="02050806060905020404" pitchFamily="18" charset="0"/>
              </a:rPr>
              <a:t>S</a:t>
            </a:r>
            <a:r>
              <a:rPr lang="pt-PT" dirty="0" smtClean="0">
                <a:latin typeface="Bernard MT Condensed" panose="02050806060905020404" pitchFamily="18" charset="0"/>
              </a:rPr>
              <a:t>ete </a:t>
            </a:r>
            <a:r>
              <a:rPr lang="pt-PT" dirty="0">
                <a:latin typeface="Bernard MT Condensed" panose="02050806060905020404" pitchFamily="18" charset="0"/>
              </a:rPr>
              <a:t>C</a:t>
            </a:r>
            <a:r>
              <a:rPr lang="pt-PT" dirty="0" smtClean="0">
                <a:latin typeface="Bernard MT Condensed" panose="02050806060905020404" pitchFamily="18" charset="0"/>
              </a:rPr>
              <a:t>idades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dirty="0" smtClean="0"/>
              <a:t>A lagoa das Sete Cidades localiza-se na ilha de São Miguel. Esta está dividida duas partes, sendo uma delas azul e a outra verde. A população conta que há muitos anos atrás um agricultor, de olhos verdes, e uma princesa, de olhos azuis, se apaixonaram. Os pais da rapariga não a deixaram namorar, pela estatura social deste. 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dirty="0" smtClean="0"/>
              <a:t>Então, diz-se que os dois choraram tanto que se formou a lagoa: verde e azul. No entanto, a verdadeira razão é, na azul, o reflexo do céu e na verde as algas lá existentes.</a:t>
            </a:r>
            <a:endParaRPr lang="pt-P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92"/>
          <a:stretch/>
        </p:blipFill>
        <p:spPr bwMode="auto">
          <a:xfrm>
            <a:off x="5076056" y="3933056"/>
            <a:ext cx="3672408" cy="244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55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Bernard MT Condensed" panose="02050806060905020404" pitchFamily="18" charset="0"/>
              </a:rPr>
              <a:t>Sardinha assada</a:t>
            </a:r>
            <a:endParaRPr lang="pt-PT" dirty="0">
              <a:latin typeface="Bernard MT Condensed" panose="020508060609050204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A gastronomia também é um dos fatores das maravilhas. A sardinha assada é um prato tradicional da cozinha portuguesa, mais concretamente da região de Lisboa e Vale do Tejo. São mais confecionadas nas festas  de São João, denominada de sardinhada.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Uma das expressões populares é </a:t>
            </a:r>
            <a:r>
              <a:rPr lang="pt-PT" i="1" dirty="0" smtClean="0"/>
              <a:t>“Puxar a brasa à sua sardinha”, </a:t>
            </a:r>
            <a:r>
              <a:rPr lang="pt-PT" dirty="0" smtClean="0"/>
              <a:t>que significa defender os nossos interesses pessoais.</a:t>
            </a:r>
            <a:endParaRPr lang="pt-PT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61048"/>
            <a:ext cx="398615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80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648</Words>
  <Application>Microsoft Office PowerPoint</Application>
  <PresentationFormat>Apresentação no Ecrã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Tema do Office</vt:lpstr>
      <vt:lpstr>Sete maravilhas de Portugal</vt:lpstr>
      <vt:lpstr>Índice</vt:lpstr>
      <vt:lpstr>Introdução</vt:lpstr>
      <vt:lpstr>Torre de Belém</vt:lpstr>
      <vt:lpstr>Palácio da Pena</vt:lpstr>
      <vt:lpstr>Mosteiro da Batalha</vt:lpstr>
      <vt:lpstr>Montanha do Pico</vt:lpstr>
      <vt:lpstr>Lagoa das Sete Cidades</vt:lpstr>
      <vt:lpstr>Sardinha assada</vt:lpstr>
      <vt:lpstr>Pastel de Belém</vt:lpstr>
      <vt:lpstr>Conclusão</vt:lpstr>
      <vt:lpstr>Webgrafia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7º A</dc:creator>
  <cp:lastModifiedBy>tic pec tic. tic pec</cp:lastModifiedBy>
  <cp:revision>33</cp:revision>
  <dcterms:created xsi:type="dcterms:W3CDTF">2018-10-17T16:47:57Z</dcterms:created>
  <dcterms:modified xsi:type="dcterms:W3CDTF">2018-11-29T17:16:06Z</dcterms:modified>
</cp:coreProperties>
</file>