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59" r:id="rId6"/>
    <p:sldId id="260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7C80"/>
    <a:srgbClr val="FFFF9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3CCC-AD90-427C-A8F0-E1622858DFAD}" type="datetimeFigureOut">
              <a:rPr lang="it-IT" smtClean="0"/>
              <a:t>12/03/2017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0C95-B5D2-456F-9BFB-20872D195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64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3CCC-AD90-427C-A8F0-E1622858DFAD}" type="datetimeFigureOut">
              <a:rPr lang="it-IT" smtClean="0"/>
              <a:t>12/03/2017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0C95-B5D2-456F-9BFB-20872D195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98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3CCC-AD90-427C-A8F0-E1622858DFAD}" type="datetimeFigureOut">
              <a:rPr lang="it-IT" smtClean="0"/>
              <a:t>12/03/2017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0C95-B5D2-456F-9BFB-20872D195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32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3CCC-AD90-427C-A8F0-E1622858DFAD}" type="datetimeFigureOut">
              <a:rPr lang="it-IT" smtClean="0"/>
              <a:t>12/03/2017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0C95-B5D2-456F-9BFB-20872D195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59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3CCC-AD90-427C-A8F0-E1622858DFAD}" type="datetimeFigureOut">
              <a:rPr lang="it-IT" smtClean="0"/>
              <a:t>12/03/2017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0C95-B5D2-456F-9BFB-20872D195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51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3CCC-AD90-427C-A8F0-E1622858DFAD}" type="datetimeFigureOut">
              <a:rPr lang="it-IT" smtClean="0"/>
              <a:t>12/03/2017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0C95-B5D2-456F-9BFB-20872D195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04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3CCC-AD90-427C-A8F0-E1622858DFAD}" type="datetimeFigureOut">
              <a:rPr lang="it-IT" smtClean="0"/>
              <a:t>12/03/2017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0C95-B5D2-456F-9BFB-20872D195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82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3CCC-AD90-427C-A8F0-E1622858DFAD}" type="datetimeFigureOut">
              <a:rPr lang="it-IT" smtClean="0"/>
              <a:t>12/03/2017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0C95-B5D2-456F-9BFB-20872D195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03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3CCC-AD90-427C-A8F0-E1622858DFAD}" type="datetimeFigureOut">
              <a:rPr lang="it-IT" smtClean="0"/>
              <a:t>12/03/2017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0C95-B5D2-456F-9BFB-20872D195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75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3CCC-AD90-427C-A8F0-E1622858DFAD}" type="datetimeFigureOut">
              <a:rPr lang="it-IT" smtClean="0"/>
              <a:t>12/03/2017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0C95-B5D2-456F-9BFB-20872D195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963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3CCC-AD90-427C-A8F0-E1622858DFAD}" type="datetimeFigureOut">
              <a:rPr lang="it-IT" smtClean="0"/>
              <a:t>12/03/2017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0C95-B5D2-456F-9BFB-20872D195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68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A3CCC-AD90-427C-A8F0-E1622858DFAD}" type="datetimeFigureOut">
              <a:rPr lang="it-IT" smtClean="0"/>
              <a:t>12/03/2017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F0C95-B5D2-456F-9BFB-20872D195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91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OUR HOBBIES!</a:t>
            </a:r>
            <a:endParaRPr lang="it-IT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CLASS 3A</a:t>
            </a:r>
          </a:p>
          <a:p>
            <a:r>
              <a:rPr lang="it-IT" dirty="0" smtClean="0"/>
              <a:t>From Mestre - </a:t>
            </a:r>
            <a:r>
              <a:rPr lang="it-IT" dirty="0" err="1" smtClean="0"/>
              <a:t>Italy</a:t>
            </a:r>
            <a:endParaRPr lang="it-IT" dirty="0"/>
          </a:p>
        </p:txBody>
      </p:sp>
      <p:pic>
        <p:nvPicPr>
          <p:cNvPr id="1026" name="Picture 2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1" y="401892"/>
            <a:ext cx="1827886" cy="15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tente\AppData\Local\Microsoft\Windows\Temporary Internet Files\Content.IE5\C2RY5AO0\chiacchiere-musicali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7280"/>
            <a:ext cx="16288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tente\AppData\Local\Microsoft\Windows\Temporary Internet Files\Content.IE5\PPT163BK\cantar-t1504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2708"/>
            <a:ext cx="158800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tente\AppData\Local\Microsoft\Windows\Temporary Internet Files\Content.IE5\M5Q5RZOB\animated-gifs-swimming-005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2534"/>
            <a:ext cx="1857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tente\AppData\Local\Microsoft\Windows\Temporary Internet Files\Content.IE5\M5Q5RZOB\libri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03547"/>
            <a:ext cx="1656029" cy="16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tente\AppData\Local\Microsoft\Windows\Temporary Internet Files\Content.IE5\PPT163BK\art_supply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28" y="5045475"/>
            <a:ext cx="2028829" cy="17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tente\AppData\Local\Microsoft\Windows\Temporary Internet Files\Content.IE5\PPT163BK\ballerina-1298158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45566"/>
            <a:ext cx="1079004" cy="190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7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12053" b="5357"/>
          <a:stretch/>
        </p:blipFill>
        <p:spPr>
          <a:xfrm>
            <a:off x="98248" y="260648"/>
            <a:ext cx="4779532" cy="312811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12054" r="6473"/>
          <a:stretch/>
        </p:blipFill>
        <p:spPr>
          <a:xfrm>
            <a:off x="4681466" y="2852936"/>
            <a:ext cx="4183225" cy="312947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9078"/>
          <a:stretch/>
        </p:blipFill>
        <p:spPr>
          <a:xfrm>
            <a:off x="5148064" y="23529"/>
            <a:ext cx="3534464" cy="25317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>
          <a:xfrm>
            <a:off x="539552" y="3590123"/>
            <a:ext cx="3744416" cy="257428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11560" y="6309320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OUR FREE TIME WE LIKE DOING LOTS OF THINGS…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>
          <a:xfrm>
            <a:off x="323528" y="260648"/>
            <a:ext cx="4536504" cy="311884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6"/>
          <a:stretch/>
        </p:blipFill>
        <p:spPr>
          <a:xfrm>
            <a:off x="5004048" y="260648"/>
            <a:ext cx="3891567" cy="261030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t="9821" r="4241"/>
          <a:stretch/>
        </p:blipFill>
        <p:spPr>
          <a:xfrm>
            <a:off x="467544" y="3463382"/>
            <a:ext cx="4032448" cy="298007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004048" y="3573016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LIKE PLAYING ALONE OR WITH OUR FRIENDS, SINGING, DANCING… WE LILE WALKING IN THE NATURE, IN THE PARK…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9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6162"/>
          <a:stretch/>
        </p:blipFill>
        <p:spPr>
          <a:xfrm>
            <a:off x="4860032" y="476672"/>
            <a:ext cx="3847187" cy="278114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7210"/>
          <a:stretch/>
        </p:blipFill>
        <p:spPr>
          <a:xfrm rot="5400000">
            <a:off x="6022090" y="3804845"/>
            <a:ext cx="3136319" cy="229208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5"/>
          <a:stretch/>
        </p:blipFill>
        <p:spPr>
          <a:xfrm>
            <a:off x="299601" y="332656"/>
            <a:ext cx="4128383" cy="258702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8"/>
          <a:stretch/>
        </p:blipFill>
        <p:spPr>
          <a:xfrm>
            <a:off x="179512" y="3257813"/>
            <a:ext cx="3841303" cy="261945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211960" y="3861048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LIKE PLAYING SPORTS</a:t>
            </a:r>
            <a:endParaRPr lang="it-IT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19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9078"/>
          <a:stretch/>
        </p:blipFill>
        <p:spPr>
          <a:xfrm>
            <a:off x="323528" y="476672"/>
            <a:ext cx="3384376" cy="242421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5"/>
          <a:stretch/>
        </p:blipFill>
        <p:spPr>
          <a:xfrm>
            <a:off x="4499993" y="299513"/>
            <a:ext cx="3456384" cy="241483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67544" y="2900884"/>
            <a:ext cx="806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CHIARA AND SHIHAB LIKE PLAYING WITH LEGO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>
          <a:xfrm>
            <a:off x="323528" y="3501008"/>
            <a:ext cx="3869987" cy="266061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5" b="5357"/>
          <a:stretch/>
        </p:blipFill>
        <p:spPr>
          <a:xfrm>
            <a:off x="4847486" y="3424104"/>
            <a:ext cx="3670663" cy="241706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707904" y="616162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YU XIAN AND EVA LIKE DRAWING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02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1"/>
          <a:stretch/>
        </p:blipFill>
        <p:spPr>
          <a:xfrm>
            <a:off x="181201" y="105903"/>
            <a:ext cx="4588634" cy="297544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2"/>
          <a:stretch/>
        </p:blipFill>
        <p:spPr>
          <a:xfrm>
            <a:off x="5076056" y="219752"/>
            <a:ext cx="3901709" cy="274774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t="14286" r="5915"/>
          <a:stretch/>
        </p:blipFill>
        <p:spPr>
          <a:xfrm>
            <a:off x="4644008" y="3933056"/>
            <a:ext cx="3919598" cy="280458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9779" b="7438"/>
          <a:stretch/>
        </p:blipFill>
        <p:spPr>
          <a:xfrm>
            <a:off x="683568" y="4584900"/>
            <a:ext cx="3185716" cy="224456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81201" y="3356992"/>
            <a:ext cx="8796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NUSAIBA LIKES DRAWING TOO                  WILLIAM LIKES READING </a:t>
            </a:r>
          </a:p>
          <a:p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LORENZO LIKES WATCHING TV</a:t>
            </a:r>
            <a:endParaRPr lang="it-IT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1201" y="4133110"/>
            <a:ext cx="439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NAHID WATCHES CHILDREN PLAY</a:t>
            </a:r>
            <a:endParaRPr lang="it-IT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76</Words>
  <Application>Microsoft Office PowerPoint</Application>
  <PresentationFormat>Presentazione su schermo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OUR HOBBIES!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HOBBIES!</dc:title>
  <dc:creator>Utente</dc:creator>
  <cp:lastModifiedBy>Utente</cp:lastModifiedBy>
  <cp:revision>5</cp:revision>
  <dcterms:created xsi:type="dcterms:W3CDTF">2017-03-12T16:47:42Z</dcterms:created>
  <dcterms:modified xsi:type="dcterms:W3CDTF">2017-03-12T17:38:13Z</dcterms:modified>
</cp:coreProperties>
</file>