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0" d="100"/>
          <a:sy n="80" d="100"/>
        </p:scale>
        <p:origin x="-10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3584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1385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0481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6891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5647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8976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840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4172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8826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862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5436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0580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1923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1162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7582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7157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0110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29B5D-771D-472D-BB74-B4FAE8AC07F3}" type="datetimeFigureOut">
              <a:rPr lang="sl-SI" smtClean="0"/>
              <a:t>15.12.2016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ABAA3-E291-4B9E-B793-9AC5821E9B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581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2640" y="2279339"/>
            <a:ext cx="9448800" cy="1825096"/>
          </a:xfrm>
        </p:spPr>
        <p:txBody>
          <a:bodyPr>
            <a:noAutofit/>
          </a:bodyPr>
          <a:lstStyle/>
          <a:p>
            <a:r>
              <a:rPr lang="sl-SI" sz="7200" dirty="0" smtClean="0"/>
              <a:t>PRIMARY SCHOOL DOBROVO</a:t>
            </a:r>
            <a:endParaRPr lang="sl-SI" sz="7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58046"/>
          <a:stretch/>
        </p:blipFill>
        <p:spPr>
          <a:xfrm rot="1260000">
            <a:off x="8320825" y="495673"/>
            <a:ext cx="3621231" cy="2066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4073" r="42482"/>
          <a:stretch/>
        </p:blipFill>
        <p:spPr>
          <a:xfrm>
            <a:off x="6850336" y="3141981"/>
            <a:ext cx="3721100" cy="148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872" y="4054529"/>
            <a:ext cx="2029688" cy="202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38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95600" y="273178"/>
            <a:ext cx="8610600" cy="1293028"/>
          </a:xfrm>
        </p:spPr>
        <p:txBody>
          <a:bodyPr/>
          <a:lstStyle/>
          <a:p>
            <a:r>
              <a:rPr lang="sl-SI" dirty="0" smtClean="0"/>
              <a:t>ACTIVITIES AT SCHOOL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566206"/>
            <a:ext cx="10820400" cy="4024125"/>
          </a:xfrm>
        </p:spPr>
        <p:txBody>
          <a:bodyPr/>
          <a:lstStyle/>
          <a:p>
            <a:r>
              <a:rPr lang="sl-SI" sz="2800" dirty="0"/>
              <a:t>I</a:t>
            </a:r>
            <a:r>
              <a:rPr lang="sl-SI" sz="2800" dirty="0" smtClean="0"/>
              <a:t>n </a:t>
            </a:r>
            <a:r>
              <a:rPr lang="sl-SI" sz="2800" dirty="0" err="1" smtClean="0"/>
              <a:t>our</a:t>
            </a:r>
            <a:r>
              <a:rPr lang="sl-SI" sz="2800" dirty="0" smtClean="0"/>
              <a:t> </a:t>
            </a:r>
            <a:r>
              <a:rPr lang="sl-SI" sz="2800" dirty="0" err="1" smtClean="0"/>
              <a:t>school</a:t>
            </a:r>
            <a:r>
              <a:rPr lang="sl-SI" sz="2800" dirty="0" smtClean="0"/>
              <a:t>, </a:t>
            </a:r>
            <a:r>
              <a:rPr lang="sl-SI" sz="2800" dirty="0" err="1" smtClean="0"/>
              <a:t>we</a:t>
            </a:r>
            <a:r>
              <a:rPr lang="sl-SI" sz="2800" dirty="0" smtClean="0"/>
              <a:t> </a:t>
            </a:r>
            <a:r>
              <a:rPr lang="sl-SI" sz="2800" dirty="0" err="1" smtClean="0"/>
              <a:t>have</a:t>
            </a:r>
            <a:r>
              <a:rPr lang="sl-SI" sz="2800" dirty="0" smtClean="0"/>
              <a:t> </a:t>
            </a:r>
            <a:r>
              <a:rPr lang="sl-SI" sz="2800" dirty="0" err="1" smtClean="0"/>
              <a:t>different</a:t>
            </a:r>
            <a:r>
              <a:rPr lang="sl-SI" sz="2800" dirty="0" smtClean="0"/>
              <a:t> </a:t>
            </a:r>
            <a:r>
              <a:rPr lang="sl-SI" sz="2800" dirty="0" err="1" smtClean="0"/>
              <a:t>sports</a:t>
            </a:r>
            <a:r>
              <a:rPr lang="sl-SI" sz="2800" dirty="0" smtClean="0"/>
              <a:t> </a:t>
            </a:r>
            <a:r>
              <a:rPr lang="sl-SI" sz="2800" dirty="0" err="1" smtClean="0"/>
              <a:t>activities</a:t>
            </a:r>
            <a:r>
              <a:rPr lang="sl-SI" sz="2800" dirty="0" smtClean="0"/>
              <a:t> </a:t>
            </a:r>
            <a:r>
              <a:rPr lang="sl-SI" sz="2800" dirty="0" err="1" smtClean="0"/>
              <a:t>such</a:t>
            </a:r>
            <a:r>
              <a:rPr lang="sl-SI" sz="2800" dirty="0" smtClean="0"/>
              <a:t> us </a:t>
            </a:r>
            <a:r>
              <a:rPr lang="sl-SI" sz="2800" dirty="0" err="1" smtClean="0"/>
              <a:t>volleyball</a:t>
            </a:r>
            <a:r>
              <a:rPr lang="sl-SI" sz="2800" dirty="0" smtClean="0"/>
              <a:t>, </a:t>
            </a:r>
            <a:r>
              <a:rPr lang="sl-SI" sz="2800" dirty="0" err="1" smtClean="0"/>
              <a:t>football</a:t>
            </a:r>
            <a:r>
              <a:rPr lang="sl-SI" sz="2800" dirty="0" smtClean="0"/>
              <a:t>, </a:t>
            </a:r>
            <a:r>
              <a:rPr lang="sl-SI" sz="2800" dirty="0" err="1" smtClean="0"/>
              <a:t>dodgeball</a:t>
            </a:r>
            <a:r>
              <a:rPr lang="sl-SI" sz="2800" dirty="0" smtClean="0"/>
              <a:t>, dancing </a:t>
            </a:r>
            <a:r>
              <a:rPr lang="sl-SI" sz="2800" dirty="0" err="1" smtClean="0"/>
              <a:t>and</a:t>
            </a:r>
            <a:r>
              <a:rPr lang="sl-SI" sz="2800" dirty="0" smtClean="0"/>
              <a:t> </a:t>
            </a:r>
            <a:r>
              <a:rPr lang="sl-SI" sz="2800" dirty="0" err="1" smtClean="0"/>
              <a:t>cheerleading</a:t>
            </a:r>
            <a:r>
              <a:rPr lang="sl-SI" sz="2800" dirty="0" smtClean="0"/>
              <a:t>.</a:t>
            </a:r>
          </a:p>
          <a:p>
            <a:r>
              <a:rPr lang="sl-SI" sz="2800" dirty="0" err="1" smtClean="0"/>
              <a:t>We</a:t>
            </a:r>
            <a:r>
              <a:rPr lang="sl-SI" sz="2800" dirty="0" smtClean="0"/>
              <a:t> </a:t>
            </a:r>
            <a:r>
              <a:rPr lang="sl-SI" sz="2800" dirty="0" err="1" smtClean="0"/>
              <a:t>have</a:t>
            </a:r>
            <a:r>
              <a:rPr lang="sl-SI" sz="2800" dirty="0" smtClean="0"/>
              <a:t> </a:t>
            </a:r>
            <a:r>
              <a:rPr lang="sl-SI" sz="2800" dirty="0" err="1" smtClean="0"/>
              <a:t>also</a:t>
            </a:r>
            <a:r>
              <a:rPr lang="sl-SI" sz="2800" dirty="0" smtClean="0"/>
              <a:t> </a:t>
            </a:r>
            <a:r>
              <a:rPr lang="sl-SI" sz="2800" dirty="0" err="1" smtClean="0"/>
              <a:t>different</a:t>
            </a:r>
            <a:r>
              <a:rPr lang="sl-SI" sz="2800" dirty="0" smtClean="0"/>
              <a:t> science </a:t>
            </a:r>
            <a:r>
              <a:rPr lang="sl-SI" sz="2800" dirty="0" err="1" smtClean="0"/>
              <a:t>clubs</a:t>
            </a:r>
            <a:r>
              <a:rPr lang="sl-SI" sz="2800" dirty="0" smtClean="0"/>
              <a:t> </a:t>
            </a:r>
            <a:r>
              <a:rPr lang="sl-SI" sz="2800" dirty="0" err="1" smtClean="0"/>
              <a:t>such</a:t>
            </a:r>
            <a:r>
              <a:rPr lang="sl-SI" sz="2800" dirty="0" smtClean="0"/>
              <a:t> as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chemistry</a:t>
            </a:r>
            <a:r>
              <a:rPr lang="sl-SI" sz="2800" dirty="0" smtClean="0"/>
              <a:t> </a:t>
            </a:r>
            <a:r>
              <a:rPr lang="sl-SI" sz="2800" dirty="0" err="1" smtClean="0"/>
              <a:t>club</a:t>
            </a:r>
            <a:r>
              <a:rPr lang="sl-SI" sz="2800" dirty="0" smtClean="0"/>
              <a:t>.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295" y="3426217"/>
            <a:ext cx="2360112" cy="3146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9" y="3426217"/>
            <a:ext cx="2360112" cy="3146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895" y="3426217"/>
            <a:ext cx="2097877" cy="3146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265" y="3863305"/>
            <a:ext cx="3605839" cy="2027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4662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95600" y="612153"/>
            <a:ext cx="8610600" cy="1293028"/>
          </a:xfrm>
        </p:spPr>
        <p:txBody>
          <a:bodyPr>
            <a:normAutofit/>
          </a:bodyPr>
          <a:lstStyle/>
          <a:p>
            <a:r>
              <a:rPr lang="sl-SI" sz="4800" cap="none" dirty="0" err="1" smtClean="0"/>
              <a:t>e</a:t>
            </a:r>
            <a:r>
              <a:rPr lang="sl-SI" sz="4800" dirty="0" err="1" smtClean="0"/>
              <a:t>TWINNING</a:t>
            </a:r>
            <a:r>
              <a:rPr lang="sl-SI" sz="4800" dirty="0" smtClean="0"/>
              <a:t> IN OUR SCHOOL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024125"/>
          </a:xfrm>
        </p:spPr>
        <p:txBody>
          <a:bodyPr/>
          <a:lstStyle/>
          <a:p>
            <a:r>
              <a:rPr lang="sl-SI" sz="2800" dirty="0" smtClean="0"/>
              <a:t>In </a:t>
            </a:r>
            <a:r>
              <a:rPr lang="sl-SI" sz="2800" dirty="0" err="1" smtClean="0"/>
              <a:t>our</a:t>
            </a:r>
            <a:r>
              <a:rPr lang="sl-SI" sz="2800" dirty="0" smtClean="0"/>
              <a:t> </a:t>
            </a:r>
            <a:r>
              <a:rPr lang="sl-SI" sz="2800" dirty="0" err="1" smtClean="0"/>
              <a:t>generation</a:t>
            </a:r>
            <a:r>
              <a:rPr lang="sl-SI" sz="2800" dirty="0" smtClean="0"/>
              <a:t>, </a:t>
            </a:r>
            <a:r>
              <a:rPr lang="sl-SI" sz="2800" dirty="0" err="1" smtClean="0"/>
              <a:t>there</a:t>
            </a:r>
            <a:r>
              <a:rPr lang="sl-SI" sz="2800" dirty="0" smtClean="0"/>
              <a:t> are 37 </a:t>
            </a:r>
            <a:r>
              <a:rPr lang="sl-SI" sz="2800" dirty="0" err="1" smtClean="0"/>
              <a:t>students</a:t>
            </a:r>
            <a:r>
              <a:rPr lang="sl-SI" sz="2800" dirty="0"/>
              <a:t> </a:t>
            </a:r>
            <a:r>
              <a:rPr lang="sl-SI" sz="2800" dirty="0" err="1" smtClean="0"/>
              <a:t>and</a:t>
            </a:r>
            <a:r>
              <a:rPr lang="sl-SI" sz="2800" dirty="0" smtClean="0"/>
              <a:t> 11 </a:t>
            </a:r>
            <a:r>
              <a:rPr lang="sl-SI" sz="2800" dirty="0" err="1" smtClean="0"/>
              <a:t>of</a:t>
            </a:r>
            <a:r>
              <a:rPr lang="sl-SI" sz="2800" dirty="0" smtClean="0"/>
              <a:t> us are in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eTwinning</a:t>
            </a:r>
            <a:r>
              <a:rPr lang="sl-SI" sz="2800" dirty="0" smtClean="0"/>
              <a:t> </a:t>
            </a:r>
            <a:r>
              <a:rPr lang="sl-SI" sz="2800" dirty="0" err="1" smtClean="0"/>
              <a:t>project</a:t>
            </a:r>
            <a:r>
              <a:rPr lang="sl-SI" sz="2800" dirty="0" smtClean="0"/>
              <a:t>.</a:t>
            </a:r>
          </a:p>
          <a:p>
            <a:r>
              <a:rPr lang="sl-SI" sz="2800" dirty="0" err="1" smtClean="0"/>
              <a:t>Our</a:t>
            </a:r>
            <a:r>
              <a:rPr lang="sl-SI" sz="2800" dirty="0" smtClean="0"/>
              <a:t> </a:t>
            </a:r>
            <a:r>
              <a:rPr lang="sl-SI" sz="2800" dirty="0" err="1" smtClean="0"/>
              <a:t>mentors</a:t>
            </a:r>
            <a:r>
              <a:rPr lang="sl-SI" sz="2800" dirty="0" smtClean="0"/>
              <a:t> are </a:t>
            </a:r>
            <a:r>
              <a:rPr lang="sl-SI" sz="2800" dirty="0" err="1" smtClean="0"/>
              <a:t>Mrs</a:t>
            </a:r>
            <a:r>
              <a:rPr lang="sl-SI" sz="2800" dirty="0" smtClean="0"/>
              <a:t> </a:t>
            </a:r>
            <a:r>
              <a:rPr lang="sl-SI" sz="2800" dirty="0" smtClean="0"/>
              <a:t>Tanja Slapernik Tominec, </a:t>
            </a:r>
            <a:r>
              <a:rPr lang="sl-SI" sz="2800" dirty="0" err="1" smtClean="0"/>
              <a:t>Mrs</a:t>
            </a:r>
            <a:r>
              <a:rPr lang="sl-SI" sz="2800" dirty="0" smtClean="0"/>
              <a:t> </a:t>
            </a:r>
            <a:r>
              <a:rPr lang="sl-SI" sz="2800" dirty="0" smtClean="0"/>
              <a:t>Tamara Klanjšček </a:t>
            </a:r>
            <a:r>
              <a:rPr lang="sl-SI" sz="2800" dirty="0" err="1" smtClean="0"/>
              <a:t>and</a:t>
            </a:r>
            <a:r>
              <a:rPr lang="sl-SI" sz="2800" smtClean="0"/>
              <a:t> </a:t>
            </a:r>
            <a:r>
              <a:rPr lang="sl-SI" sz="2800" smtClean="0"/>
              <a:t>Mr </a:t>
            </a:r>
            <a:r>
              <a:rPr lang="sl-SI" sz="2800" dirty="0" smtClean="0"/>
              <a:t>Damijan Marinič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826" y="3511384"/>
            <a:ext cx="3853768" cy="2889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02" y="3891178"/>
            <a:ext cx="2805330" cy="2636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8496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ABOUT OUR SCHOOL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5409" y="1882833"/>
            <a:ext cx="8239991" cy="4746567"/>
          </a:xfrm>
        </p:spPr>
        <p:txBody>
          <a:bodyPr>
            <a:normAutofit fontScale="92500" lnSpcReduction="10000"/>
          </a:bodyPr>
          <a:lstStyle/>
          <a:p>
            <a:r>
              <a:rPr lang="sl-SI" sz="2800" dirty="0" smtClean="0">
                <a:latin typeface="+mj-lt"/>
              </a:rPr>
              <a:t>It is in West </a:t>
            </a:r>
            <a:r>
              <a:rPr lang="sl-SI" sz="2800" dirty="0" err="1" smtClean="0">
                <a:latin typeface="+mj-lt"/>
              </a:rPr>
              <a:t>Slovenia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in Goriška Brda.</a:t>
            </a:r>
          </a:p>
          <a:p>
            <a:r>
              <a:rPr lang="sl-SI" sz="2800" dirty="0" err="1" smtClean="0">
                <a:latin typeface="+mj-lt"/>
              </a:rPr>
              <a:t>There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are </a:t>
            </a:r>
            <a:r>
              <a:rPr lang="sl-SI" sz="2800" dirty="0" err="1" smtClean="0">
                <a:latin typeface="+mj-lt"/>
              </a:rPr>
              <a:t>about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400 </a:t>
            </a:r>
            <a:r>
              <a:rPr lang="sl-SI" sz="2800" dirty="0" err="1" smtClean="0">
                <a:latin typeface="+mj-lt"/>
              </a:rPr>
              <a:t>students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school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principal is </a:t>
            </a:r>
            <a:r>
              <a:rPr lang="sl-SI" sz="2800" dirty="0" err="1" smtClean="0">
                <a:latin typeface="+mj-lt"/>
              </a:rPr>
              <a:t>Mrs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Vesna </a:t>
            </a:r>
            <a:r>
              <a:rPr lang="sl-SI" sz="2800" dirty="0" smtClean="0">
                <a:latin typeface="+mj-lt"/>
              </a:rPr>
              <a:t>Filej.</a:t>
            </a:r>
            <a:endParaRPr lang="sl-SI" sz="2800" dirty="0" smtClean="0">
              <a:latin typeface="+mj-lt"/>
            </a:endParaRP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9 </a:t>
            </a:r>
            <a:r>
              <a:rPr lang="sl-SI" sz="2800" dirty="0" err="1" smtClean="0">
                <a:latin typeface="+mj-lt"/>
              </a:rPr>
              <a:t>grades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students</a:t>
            </a:r>
            <a:r>
              <a:rPr lang="sl-SI" sz="2800" dirty="0" smtClean="0">
                <a:latin typeface="+mj-lt"/>
              </a:rPr>
              <a:t> are </a:t>
            </a:r>
            <a:r>
              <a:rPr lang="sl-SI" sz="2800" dirty="0" err="1" smtClean="0">
                <a:latin typeface="+mj-lt"/>
              </a:rPr>
              <a:t>from</a:t>
            </a:r>
            <a:r>
              <a:rPr lang="sl-SI" sz="2800" dirty="0" smtClean="0">
                <a:latin typeface="+mj-lt"/>
              </a:rPr>
              <a:t> 6 to 15 </a:t>
            </a:r>
            <a:r>
              <a:rPr lang="sl-SI" sz="2800" dirty="0" err="1" smtClean="0">
                <a:latin typeface="+mj-lt"/>
              </a:rPr>
              <a:t>years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old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 smtClean="0">
              <a:latin typeface="+mj-lt"/>
            </a:endParaRP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different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teachers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different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subjects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 smtClean="0">
              <a:latin typeface="+mj-lt"/>
            </a:endParaRP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about</a:t>
            </a:r>
            <a:r>
              <a:rPr lang="sl-SI" sz="2800" dirty="0" smtClean="0">
                <a:latin typeface="+mj-lt"/>
              </a:rPr>
              <a:t> 6 </a:t>
            </a:r>
            <a:r>
              <a:rPr lang="sl-SI" sz="2800" dirty="0" err="1" smtClean="0">
                <a:latin typeface="+mj-lt"/>
              </a:rPr>
              <a:t>periods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per </a:t>
            </a:r>
            <a:r>
              <a:rPr lang="sl-SI" sz="2800" dirty="0" err="1" smtClean="0">
                <a:latin typeface="+mj-lt"/>
              </a:rPr>
              <a:t>day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which</a:t>
            </a:r>
            <a:r>
              <a:rPr lang="sl-SI" sz="2800" dirty="0" smtClean="0">
                <a:latin typeface="+mj-lt"/>
              </a:rPr>
              <a:t> are 45 </a:t>
            </a:r>
            <a:r>
              <a:rPr lang="sl-SI" sz="2800" dirty="0" err="1" smtClean="0">
                <a:latin typeface="+mj-lt"/>
              </a:rPr>
              <a:t>minutes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long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There</a:t>
            </a:r>
            <a:r>
              <a:rPr lang="sl-SI" sz="2800" dirty="0" smtClean="0">
                <a:latin typeface="+mj-lt"/>
              </a:rPr>
              <a:t> is a 5-minute </a:t>
            </a:r>
            <a:r>
              <a:rPr lang="sl-SI" sz="2800" dirty="0" err="1" smtClean="0">
                <a:latin typeface="+mj-lt"/>
              </a:rPr>
              <a:t>break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in </a:t>
            </a:r>
            <a:r>
              <a:rPr lang="sl-SI" sz="2800" dirty="0" err="1" smtClean="0">
                <a:latin typeface="+mj-lt"/>
              </a:rPr>
              <a:t>between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lessons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once</a:t>
            </a:r>
            <a:r>
              <a:rPr lang="sl-SI" sz="2800" dirty="0" smtClean="0">
                <a:latin typeface="+mj-lt"/>
              </a:rPr>
              <a:t> per </a:t>
            </a:r>
            <a:r>
              <a:rPr lang="sl-SI" sz="2800" dirty="0" err="1" smtClean="0">
                <a:latin typeface="+mj-lt"/>
              </a:rPr>
              <a:t>day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a 20-minute </a:t>
            </a:r>
            <a:r>
              <a:rPr lang="sl-SI" sz="2800" dirty="0" err="1" smtClean="0">
                <a:latin typeface="+mj-lt"/>
              </a:rPr>
              <a:t>long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break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snack.</a:t>
            </a:r>
          </a:p>
          <a:p>
            <a:endParaRPr lang="sl-SI" sz="2800" dirty="0" smtClean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178" y="1882832"/>
            <a:ext cx="2537703" cy="164950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78" y="4116903"/>
            <a:ext cx="3172350" cy="2379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0439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83282" y="199937"/>
            <a:ext cx="8610600" cy="1293028"/>
          </a:xfrm>
        </p:spPr>
        <p:txBody>
          <a:bodyPr>
            <a:normAutofit/>
          </a:bodyPr>
          <a:lstStyle/>
          <a:p>
            <a:r>
              <a:rPr lang="sl-SI" sz="4800" dirty="0" smtClean="0"/>
              <a:t>OUR DAY IN SCHOOL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98743" y="1305212"/>
            <a:ext cx="10820400" cy="4024125"/>
          </a:xfrm>
        </p:spPr>
        <p:txBody>
          <a:bodyPr>
            <a:normAutofit/>
          </a:bodyPr>
          <a:lstStyle/>
          <a:p>
            <a:r>
              <a:rPr lang="sl-SI" sz="2800" dirty="0" err="1" smtClean="0">
                <a:latin typeface="+mj-lt"/>
              </a:rPr>
              <a:t>Classes</a:t>
            </a:r>
            <a:r>
              <a:rPr lang="sl-SI" sz="2800" dirty="0" smtClean="0">
                <a:latin typeface="+mj-lt"/>
              </a:rPr>
              <a:t> start at 8.05 AM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after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first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two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periods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a snack </a:t>
            </a:r>
            <a:r>
              <a:rPr lang="sl-SI" sz="2800" dirty="0" err="1" smtClean="0">
                <a:latin typeface="+mj-lt"/>
              </a:rPr>
              <a:t>break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another</a:t>
            </a:r>
            <a:r>
              <a:rPr lang="sl-SI" sz="2800" dirty="0" smtClean="0">
                <a:latin typeface="+mj-lt"/>
              </a:rPr>
              <a:t> 2 – 4 </a:t>
            </a:r>
            <a:r>
              <a:rPr lang="sl-SI" sz="2800" dirty="0" err="1" smtClean="0">
                <a:latin typeface="+mj-lt"/>
              </a:rPr>
              <a:t>periods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a </a:t>
            </a:r>
            <a:r>
              <a:rPr lang="sl-SI" sz="2800" dirty="0" err="1" smtClean="0">
                <a:latin typeface="+mj-lt"/>
              </a:rPr>
              <a:t>cooked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lunch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canteen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usually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catch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buses</a:t>
            </a:r>
            <a:r>
              <a:rPr lang="sl-SI" sz="2800" dirty="0" smtClean="0">
                <a:latin typeface="+mj-lt"/>
              </a:rPr>
              <a:t> at 1.45 PM 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 smtClean="0">
              <a:latin typeface="+mj-lt"/>
            </a:endParaRPr>
          </a:p>
          <a:p>
            <a:r>
              <a:rPr lang="sl-SI" sz="2800" dirty="0" smtClean="0">
                <a:latin typeface="+mj-lt"/>
              </a:rPr>
              <a:t>Some </a:t>
            </a:r>
            <a:r>
              <a:rPr lang="sl-SI" sz="2800" dirty="0" err="1" smtClean="0">
                <a:latin typeface="+mj-lt"/>
              </a:rPr>
              <a:t>students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extra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classes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after</a:t>
            </a:r>
            <a:r>
              <a:rPr lang="sl-SI" sz="2800" dirty="0" smtClean="0">
                <a:latin typeface="+mj-lt"/>
              </a:rPr>
              <a:t> 1.40 PM </a:t>
            </a:r>
            <a:endParaRPr lang="sl-SI" sz="28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43" y="4197297"/>
            <a:ext cx="3419605" cy="2564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39" y="4197297"/>
            <a:ext cx="3419604" cy="2564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35" y="4197298"/>
            <a:ext cx="3419604" cy="2564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9305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GYM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851660"/>
            <a:ext cx="10820400" cy="4024125"/>
          </a:xfrm>
        </p:spPr>
        <p:txBody>
          <a:bodyPr>
            <a:norm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PE </a:t>
            </a:r>
            <a:r>
              <a:rPr lang="sl-SI" sz="2800" dirty="0" err="1" smtClean="0">
                <a:latin typeface="+mj-lt"/>
              </a:rPr>
              <a:t>class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twice</a:t>
            </a:r>
            <a:r>
              <a:rPr lang="sl-SI" sz="2800" dirty="0" smtClean="0">
                <a:latin typeface="+mj-lt"/>
              </a:rPr>
              <a:t> a </a:t>
            </a:r>
            <a:r>
              <a:rPr lang="sl-SI" sz="2800" dirty="0" err="1" smtClean="0">
                <a:latin typeface="+mj-lt"/>
              </a:rPr>
              <a:t>week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school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has</a:t>
            </a:r>
            <a:r>
              <a:rPr lang="sl-SI" sz="2800" dirty="0" smtClean="0">
                <a:latin typeface="+mj-lt"/>
              </a:rPr>
              <a:t> 2 </a:t>
            </a:r>
            <a:r>
              <a:rPr lang="sl-SI" sz="2800" dirty="0" err="1" smtClean="0">
                <a:latin typeface="+mj-lt"/>
              </a:rPr>
              <a:t>small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gyms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2 </a:t>
            </a:r>
            <a:r>
              <a:rPr lang="sl-SI" sz="2800" dirty="0" err="1" smtClean="0">
                <a:latin typeface="+mj-lt"/>
              </a:rPr>
              <a:t>playgrounds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where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play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football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basketball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dodgeball</a:t>
            </a:r>
            <a:r>
              <a:rPr lang="sl-SI" sz="2800" dirty="0" smtClean="0">
                <a:latin typeface="+mj-lt"/>
              </a:rPr>
              <a:t>.</a:t>
            </a:r>
          </a:p>
          <a:p>
            <a:endParaRPr lang="sl-SI" sz="2800" dirty="0">
              <a:latin typeface="Curlz MT" panose="04040404050702020202" pitchFamily="82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786" y="3429388"/>
            <a:ext cx="3999978" cy="2999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01" y="3429388"/>
            <a:ext cx="3999978" cy="2999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4546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CANTEEN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eat</a:t>
            </a:r>
            <a:r>
              <a:rPr lang="sl-SI" sz="2800" dirty="0" smtClean="0">
                <a:latin typeface="+mj-lt"/>
              </a:rPr>
              <a:t> a snack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cooked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lunch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school</a:t>
            </a:r>
            <a:r>
              <a:rPr lang="sl-SI" sz="2800" dirty="0" smtClean="0">
                <a:latin typeface="+mj-lt"/>
              </a:rPr>
              <a:t>. </a:t>
            </a: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a </a:t>
            </a:r>
            <a:r>
              <a:rPr lang="sl-SI" sz="2800" dirty="0" err="1" smtClean="0">
                <a:latin typeface="+mj-lt"/>
              </a:rPr>
              <a:t>canteen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where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cooks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cook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us.</a:t>
            </a:r>
          </a:p>
          <a:p>
            <a:endParaRPr lang="sl-SI" sz="28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75" y="3356975"/>
            <a:ext cx="4200395" cy="3150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7563" y="3508724"/>
            <a:ext cx="3426911" cy="2570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" y="3720229"/>
            <a:ext cx="3331273" cy="2498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1541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LIBRARY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borrow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books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library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a </a:t>
            </a:r>
            <a:r>
              <a:rPr lang="sl-SI" sz="2800" dirty="0" err="1" smtClean="0">
                <a:latin typeface="+mj-lt"/>
              </a:rPr>
              <a:t>reading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room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where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read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study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do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homework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10" y="3344449"/>
            <a:ext cx="4350707" cy="3263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1034" y="3777600"/>
            <a:ext cx="3234148" cy="2425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69" y="4089358"/>
            <a:ext cx="2877853" cy="2158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6814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COMPUTER ROOM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28 </a:t>
            </a:r>
            <a:r>
              <a:rPr lang="sl-SI" sz="2800" dirty="0" err="1" smtClean="0">
                <a:latin typeface="+mj-lt"/>
              </a:rPr>
              <a:t>computers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IT </a:t>
            </a:r>
            <a:r>
              <a:rPr lang="sl-SI" sz="2800" dirty="0" err="1" smtClean="0">
                <a:latin typeface="+mj-lt"/>
              </a:rPr>
              <a:t>classroom</a:t>
            </a:r>
            <a:r>
              <a:rPr lang="sl-SI" sz="2800" dirty="0" smtClean="0">
                <a:latin typeface="+mj-lt"/>
              </a:rPr>
              <a:t>.</a:t>
            </a:r>
          </a:p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also</a:t>
            </a:r>
            <a:r>
              <a:rPr lang="sl-SI" sz="2800" dirty="0" smtClean="0">
                <a:latin typeface="+mj-lt"/>
              </a:rPr>
              <a:t> IT </a:t>
            </a:r>
            <a:r>
              <a:rPr lang="sl-SI" sz="2800" dirty="0" err="1" smtClean="0">
                <a:latin typeface="+mj-lt"/>
              </a:rPr>
              <a:t>lessons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students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who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to </a:t>
            </a:r>
            <a:r>
              <a:rPr lang="sl-SI" sz="2800" dirty="0" err="1" smtClean="0">
                <a:latin typeface="+mj-lt"/>
              </a:rPr>
              <a:t>learn</a:t>
            </a:r>
            <a:r>
              <a:rPr lang="sl-SI" sz="2800" dirty="0" smtClean="0">
                <a:latin typeface="+mj-lt"/>
              </a:rPr>
              <a:t> more </a:t>
            </a:r>
            <a:r>
              <a:rPr lang="sl-SI" sz="2800" dirty="0" err="1" smtClean="0">
                <a:latin typeface="+mj-lt"/>
              </a:rPr>
              <a:t>about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computers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67" y="3606500"/>
            <a:ext cx="4170771" cy="3127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74" y="3606500"/>
            <a:ext cx="4150290" cy="3112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6712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CLASSROOM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024125"/>
          </a:xfrm>
        </p:spPr>
        <p:txBody>
          <a:bodyPr>
            <a:norm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have</a:t>
            </a:r>
            <a:r>
              <a:rPr lang="sl-SI" sz="2800" dirty="0" smtClean="0">
                <a:latin typeface="+mj-lt"/>
              </a:rPr>
              <a:t> 19 </a:t>
            </a:r>
            <a:r>
              <a:rPr lang="sl-SI" sz="2800" dirty="0" err="1" smtClean="0">
                <a:latin typeface="+mj-lt"/>
              </a:rPr>
              <a:t>classrooms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school</a:t>
            </a:r>
            <a:r>
              <a:rPr lang="sl-SI" sz="2800" dirty="0" smtClean="0">
                <a:latin typeface="+mj-lt"/>
              </a:rPr>
              <a:t>. </a:t>
            </a:r>
            <a:r>
              <a:rPr lang="sl-SI" sz="2800" dirty="0" smtClean="0">
                <a:latin typeface="+mj-lt"/>
              </a:rPr>
              <a:t>Some </a:t>
            </a:r>
            <a:r>
              <a:rPr lang="sl-SI" sz="2800" dirty="0" err="1" smtClean="0">
                <a:latin typeface="+mj-lt"/>
              </a:rPr>
              <a:t>belong</a:t>
            </a:r>
            <a:r>
              <a:rPr lang="sl-SI" sz="2800" dirty="0" smtClean="0">
                <a:latin typeface="+mj-lt"/>
              </a:rPr>
              <a:t> to1st </a:t>
            </a:r>
            <a:r>
              <a:rPr lang="sl-SI" sz="2800" dirty="0" smtClean="0">
                <a:latin typeface="+mj-lt"/>
              </a:rPr>
              <a:t>– 5th </a:t>
            </a:r>
            <a:r>
              <a:rPr lang="sl-SI" sz="2800" dirty="0" err="1" smtClean="0">
                <a:latin typeface="+mj-lt"/>
              </a:rPr>
              <a:t>graders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all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others</a:t>
            </a:r>
            <a:r>
              <a:rPr lang="sl-SI" sz="2800" dirty="0" smtClean="0">
                <a:latin typeface="+mj-lt"/>
              </a:rPr>
              <a:t> are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students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from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gades</a:t>
            </a:r>
            <a:r>
              <a:rPr lang="sl-SI" sz="2800" dirty="0" smtClean="0">
                <a:latin typeface="+mj-lt"/>
              </a:rPr>
              <a:t> 6 </a:t>
            </a:r>
            <a:r>
              <a:rPr lang="sl-SI" sz="2800" dirty="0" smtClean="0">
                <a:latin typeface="+mj-lt"/>
              </a:rPr>
              <a:t>– </a:t>
            </a:r>
            <a:r>
              <a:rPr lang="sl-SI" sz="2800" dirty="0" smtClean="0">
                <a:latin typeface="+mj-lt"/>
              </a:rPr>
              <a:t>9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each</a:t>
            </a:r>
            <a:r>
              <a:rPr lang="sl-SI" sz="2800" dirty="0" smtClean="0">
                <a:latin typeface="+mj-lt"/>
              </a:rPr>
              <a:t> one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them</a:t>
            </a:r>
            <a:r>
              <a:rPr lang="sl-SI" sz="2800" dirty="0" smtClean="0">
                <a:latin typeface="+mj-lt"/>
              </a:rPr>
              <a:t> is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a </a:t>
            </a:r>
            <a:r>
              <a:rPr lang="sl-SI" sz="2800" dirty="0" err="1" smtClean="0">
                <a:latin typeface="+mj-lt"/>
              </a:rPr>
              <a:t>different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subject</a:t>
            </a:r>
            <a:r>
              <a:rPr lang="sl-SI" sz="2800" dirty="0" smtClean="0">
                <a:latin typeface="+mj-lt"/>
              </a:rPr>
              <a:t>. </a:t>
            </a:r>
          </a:p>
          <a:p>
            <a:endParaRPr lang="sl-SI" sz="2800" dirty="0">
              <a:latin typeface="Curlz MT" panose="04040404050702020202" pitchFamily="82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98" y="3441700"/>
            <a:ext cx="4028592" cy="3021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59" y="3441700"/>
            <a:ext cx="4028593" cy="3021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928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MARKING </a:t>
            </a:r>
            <a:r>
              <a:rPr lang="sl-SI" dirty="0" smtClean="0"/>
              <a:t>CELEBRATIONS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In </a:t>
            </a:r>
            <a:r>
              <a:rPr lang="sl-SI" sz="2800" dirty="0" err="1" smtClean="0"/>
              <a:t>our</a:t>
            </a:r>
            <a:r>
              <a:rPr lang="sl-SI" sz="2800" dirty="0" smtClean="0"/>
              <a:t> </a:t>
            </a:r>
            <a:r>
              <a:rPr lang="sl-SI" sz="2800" dirty="0" err="1" smtClean="0"/>
              <a:t>school</a:t>
            </a:r>
            <a:r>
              <a:rPr lang="sl-SI" sz="2800" dirty="0" smtClean="0"/>
              <a:t>, </a:t>
            </a:r>
            <a:r>
              <a:rPr lang="sl-SI" sz="2800" dirty="0" err="1" smtClean="0"/>
              <a:t>we</a:t>
            </a:r>
            <a:r>
              <a:rPr lang="sl-SI" sz="2800" dirty="0" smtClean="0"/>
              <a:t> </a:t>
            </a:r>
            <a:r>
              <a:rPr lang="sl-SI" sz="2800" dirty="0" err="1" smtClean="0"/>
              <a:t>have</a:t>
            </a:r>
            <a:r>
              <a:rPr lang="sl-SI" sz="2800" dirty="0" smtClean="0"/>
              <a:t> </a:t>
            </a:r>
            <a:r>
              <a:rPr lang="sl-SI" sz="2800" dirty="0" err="1" smtClean="0"/>
              <a:t>celebrations</a:t>
            </a:r>
            <a:r>
              <a:rPr lang="sl-SI" sz="2800" dirty="0" smtClean="0"/>
              <a:t> </a:t>
            </a:r>
            <a:r>
              <a:rPr lang="sl-SI" sz="2800" dirty="0" err="1" smtClean="0"/>
              <a:t>for</a:t>
            </a:r>
            <a:r>
              <a:rPr lang="sl-SI" sz="2800" dirty="0" smtClean="0"/>
              <a:t> </a:t>
            </a:r>
            <a:r>
              <a:rPr lang="sl-SI" sz="2800" dirty="0" err="1" smtClean="0"/>
              <a:t>different</a:t>
            </a:r>
            <a:r>
              <a:rPr lang="sl-SI" sz="2800" dirty="0" smtClean="0"/>
              <a:t> </a:t>
            </a:r>
            <a:r>
              <a:rPr lang="sl-SI" sz="2800" dirty="0" err="1" smtClean="0"/>
              <a:t>holidays</a:t>
            </a:r>
            <a:r>
              <a:rPr lang="sl-SI" sz="2800" dirty="0" smtClean="0"/>
              <a:t>.</a:t>
            </a:r>
          </a:p>
          <a:p>
            <a:r>
              <a:rPr lang="sl-SI" sz="2800" dirty="0" err="1" smtClean="0"/>
              <a:t>Our</a:t>
            </a:r>
            <a:r>
              <a:rPr lang="sl-SI" sz="2800" dirty="0" smtClean="0"/>
              <a:t> </a:t>
            </a:r>
            <a:r>
              <a:rPr lang="sl-SI" sz="2800" dirty="0" err="1" smtClean="0"/>
              <a:t>school</a:t>
            </a:r>
            <a:r>
              <a:rPr lang="sl-SI" sz="2800" dirty="0" smtClean="0"/>
              <a:t> </a:t>
            </a:r>
            <a:r>
              <a:rPr lang="sl-SI" sz="2800" dirty="0" err="1" smtClean="0"/>
              <a:t>chorus</a:t>
            </a:r>
            <a:r>
              <a:rPr lang="sl-SI" sz="2800" dirty="0" smtClean="0"/>
              <a:t> </a:t>
            </a:r>
            <a:r>
              <a:rPr lang="sl-SI" sz="2800" dirty="0" err="1" smtClean="0"/>
              <a:t>usually</a:t>
            </a:r>
            <a:r>
              <a:rPr lang="sl-SI" sz="2800" dirty="0" smtClean="0"/>
              <a:t> </a:t>
            </a:r>
            <a:r>
              <a:rPr lang="sl-SI" sz="2800" dirty="0" err="1" smtClean="0"/>
              <a:t>sings</a:t>
            </a:r>
            <a:r>
              <a:rPr lang="sl-SI" sz="2800" dirty="0" smtClean="0"/>
              <a:t> </a:t>
            </a:r>
            <a:r>
              <a:rPr lang="sl-SI" sz="2800" dirty="0" err="1" smtClean="0"/>
              <a:t>and</a:t>
            </a:r>
            <a:r>
              <a:rPr lang="sl-SI" sz="2800" dirty="0" smtClean="0"/>
              <a:t> </a:t>
            </a:r>
            <a:r>
              <a:rPr lang="sl-SI" sz="2800" dirty="0" err="1" smtClean="0"/>
              <a:t>students</a:t>
            </a:r>
            <a:r>
              <a:rPr lang="sl-SI" sz="2800" dirty="0" smtClean="0"/>
              <a:t> recite some </a:t>
            </a:r>
            <a:r>
              <a:rPr lang="sl-SI" sz="2800" dirty="0" err="1" smtClean="0"/>
              <a:t>poems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796" y="3219189"/>
            <a:ext cx="2541217" cy="338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27599" t="24188" r="27509" b="-1"/>
          <a:stretch/>
        </p:blipFill>
        <p:spPr>
          <a:xfrm>
            <a:off x="911269" y="3654768"/>
            <a:ext cx="2348110" cy="2952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314" y="3219189"/>
            <a:ext cx="2541218" cy="338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5876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 pare">
  <a:themeElements>
    <a:clrScheme name="Rdeče-vijoličn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Sled pa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 pa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TM04033937[[fn=Sled pare]]</Template>
  <TotalTime>335</TotalTime>
  <Words>386</Words>
  <Application>Microsoft Office PowerPoint</Application>
  <PresentationFormat>Po meri</PresentationFormat>
  <Paragraphs>37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Sled pare</vt:lpstr>
      <vt:lpstr>PRIMARY SCHOOL DOBROVO</vt:lpstr>
      <vt:lpstr>ABOUT OUR SCHOOL</vt:lpstr>
      <vt:lpstr>OUR DAY IN SCHOOL</vt:lpstr>
      <vt:lpstr>GYM</vt:lpstr>
      <vt:lpstr>CANTEEN</vt:lpstr>
      <vt:lpstr>LIBRARY</vt:lpstr>
      <vt:lpstr>COMPUTER ROOM</vt:lpstr>
      <vt:lpstr>CLASSROOM</vt:lpstr>
      <vt:lpstr>MARKING CELEBRATIONS</vt:lpstr>
      <vt:lpstr>ACTIVITIES AT SCHOOL</vt:lpstr>
      <vt:lpstr>eTWINNING IN OUR SCHOOL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 DOBROVO</dc:title>
  <dc:creator>Učenec</dc:creator>
  <cp:lastModifiedBy>tamara</cp:lastModifiedBy>
  <cp:revision>28</cp:revision>
  <dcterms:created xsi:type="dcterms:W3CDTF">2016-10-11T12:13:03Z</dcterms:created>
  <dcterms:modified xsi:type="dcterms:W3CDTF">2016-12-15T18:08:23Z</dcterms:modified>
</cp:coreProperties>
</file>