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2" r:id="rId4"/>
    <p:sldId id="266" r:id="rId5"/>
    <p:sldId id="258" r:id="rId6"/>
    <p:sldId id="265" r:id="rId7"/>
    <p:sldId id="260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2286" y="-14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5257" y="2485622"/>
            <a:ext cx="6815669" cy="1906073"/>
          </a:xfrm>
        </p:spPr>
        <p:txBody>
          <a:bodyPr/>
          <a:lstStyle/>
          <a:p>
            <a:r>
              <a:rPr lang="en-US" dirty="0" smtClean="0"/>
              <a:t>Our school</a:t>
            </a:r>
            <a:r>
              <a:rPr lang="sr-Latn-RS" dirty="0" smtClean="0"/>
              <a:t> </a:t>
            </a:r>
            <a:br>
              <a:rPr lang="sr-Latn-RS" dirty="0" smtClean="0"/>
            </a:br>
            <a:r>
              <a:rPr lang="sr-Latn-RS" dirty="0" smtClean="0"/>
              <a:t>„Mi</a:t>
            </a:r>
            <a:r>
              <a:rPr lang="en-US" dirty="0" smtClean="0"/>
              <a:t>c</a:t>
            </a:r>
            <a:r>
              <a:rPr lang="sr-Latn-RS" dirty="0" smtClean="0"/>
              <a:t>a Stojkovi</a:t>
            </a:r>
            <a:r>
              <a:rPr lang="en-US" dirty="0" smtClean="0"/>
              <a:t>c</a:t>
            </a:r>
            <a:r>
              <a:rPr lang="sr-Latn-RS" dirty="0" smtClean="0"/>
              <a:t>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9508066" y="4978399"/>
            <a:ext cx="45719" cy="5724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4" y="822959"/>
            <a:ext cx="8770513" cy="1147509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Histori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of our school</a:t>
            </a:r>
            <a:r>
              <a:rPr lang="sr-Latn-RS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sr-Latn-RS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584101"/>
            <a:ext cx="9609668" cy="4053680"/>
          </a:xfrm>
        </p:spPr>
        <p:txBody>
          <a:bodyPr/>
          <a:lstStyle/>
          <a:p>
            <a:pPr algn="ctr"/>
            <a:r>
              <a:rPr lang="en-U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The first primary school was founded in </a:t>
            </a:r>
            <a:r>
              <a:rPr lang="en-US" sz="3200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Umcari</a:t>
            </a:r>
            <a:r>
              <a:rPr lang="en-U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1864. In addition to children from </a:t>
            </a:r>
            <a:r>
              <a:rPr lang="en-US" sz="3200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Umcari</a:t>
            </a:r>
            <a:r>
              <a:rPr lang="en-U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</a:t>
            </a:r>
            <a:r>
              <a:rPr lang="sr-Latn-C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there were </a:t>
            </a:r>
            <a:r>
              <a:rPr lang="en-U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classes </a:t>
            </a:r>
            <a:r>
              <a:rPr lang="en-U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by children from </a:t>
            </a:r>
            <a:r>
              <a:rPr lang="en-US" sz="3200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Pudarci</a:t>
            </a:r>
            <a:r>
              <a:rPr lang="en-U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and </a:t>
            </a:r>
            <a:r>
              <a:rPr lang="en-US" sz="3200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Kamendol</a:t>
            </a:r>
            <a:r>
              <a:rPr lang="en-U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. In the period 1903 to 1908. </a:t>
            </a:r>
            <a:r>
              <a:rPr lang="sr-Latn-C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a new school was </a:t>
            </a:r>
            <a:r>
              <a:rPr lang="sr-Latn-C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built </a:t>
            </a:r>
            <a:r>
              <a:rPr lang="sr-Latn-C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, and it was</a:t>
            </a:r>
            <a:r>
              <a:rPr lang="en-U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made of hard materials. The building was </a:t>
            </a:r>
            <a:r>
              <a:rPr lang="en-US" sz="3200" dirty="0" err="1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buil</a:t>
            </a:r>
            <a:r>
              <a:rPr lang="sr-Latn-C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t</a:t>
            </a:r>
            <a:r>
              <a:rPr lang="en-U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</a:t>
            </a:r>
            <a:r>
              <a:rPr lang="en-U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in the Swiss style according to the plan of the Ministry of Education</a:t>
            </a:r>
            <a:r>
              <a:rPr lang="sr-Latn-CS" sz="32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95" y="656822"/>
            <a:ext cx="8986512" cy="55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546831"/>
            <a:ext cx="9609668" cy="1468800"/>
          </a:xfrm>
        </p:spPr>
        <p:txBody>
          <a:bodyPr/>
          <a:lstStyle/>
          <a:p>
            <a:r>
              <a:rPr lang="en-US" dirty="0"/>
              <a:t>It is named after the national hero </a:t>
            </a:r>
            <a:r>
              <a:rPr lang="en-US" dirty="0" err="1" smtClean="0"/>
              <a:t>Mi</a:t>
            </a:r>
            <a:r>
              <a:rPr lang="sr-Latn-CS" dirty="0" smtClean="0"/>
              <a:t>ć</a:t>
            </a:r>
            <a:r>
              <a:rPr lang="en-US" dirty="0" smtClean="0"/>
              <a:t>a </a:t>
            </a:r>
            <a:r>
              <a:rPr lang="en-US" dirty="0" err="1" smtClean="0"/>
              <a:t>Stojkovi</a:t>
            </a:r>
            <a:r>
              <a:rPr lang="sr-Latn-CS" dirty="0" smtClean="0"/>
              <a:t>ć</a:t>
            </a:r>
            <a:r>
              <a:rPr lang="en-US" dirty="0" smtClean="0"/>
              <a:t>, </a:t>
            </a:r>
            <a:r>
              <a:rPr lang="en-US" dirty="0"/>
              <a:t>who died in 1943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10656" r="31250" b="6441"/>
          <a:stretch/>
        </p:blipFill>
        <p:spPr bwMode="auto">
          <a:xfrm>
            <a:off x="3333750" y="1676399"/>
            <a:ext cx="1905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4037"/>
            <a:ext cx="2095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98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259569"/>
          </a:xfrm>
        </p:spPr>
        <p:txBody>
          <a:bodyPr>
            <a:normAutofit/>
          </a:bodyPr>
          <a:lstStyle/>
          <a:p>
            <a:r>
              <a:rPr lang="en-US" dirty="0" smtClean="0"/>
              <a:t>Our school today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Elementary school ”Mica </a:t>
            </a:r>
            <a:r>
              <a:rPr lang="en-US" dirty="0" err="1" smtClean="0"/>
              <a:t>Stojkovic</a:t>
            </a:r>
            <a:r>
              <a:rPr lang="en-US" dirty="0" smtClean="0"/>
              <a:t>” now has about 480 students. It consists of 4 regional schools and the central in </a:t>
            </a:r>
            <a:r>
              <a:rPr lang="en-US" dirty="0" err="1" smtClean="0"/>
              <a:t>Umcari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59" y="750193"/>
            <a:ext cx="7250806" cy="543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1135063"/>
            <a:ext cx="9601200" cy="13033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our school organized a number of sections, events, celebrations and visits of writers, actors.</a:t>
            </a:r>
            <a:endParaRPr lang="en-US" sz="3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50" y="3090863"/>
            <a:ext cx="4679950" cy="263207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2640013"/>
            <a:ext cx="2408238" cy="3328987"/>
          </a:xfrm>
        </p:spPr>
      </p:pic>
    </p:spTree>
    <p:extLst>
      <p:ext uri="{BB962C8B-B14F-4D97-AF65-F5344CB8AC3E}">
        <p14:creationId xmlns:p14="http://schemas.microsoft.com/office/powerpoint/2010/main" val="5909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My name is Ivana Ivković, and I am 13.</a:t>
            </a:r>
            <a:endParaRPr lang="sr-Latn-C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395" y="2081213"/>
            <a:ext cx="2287605" cy="406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716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122</Words>
  <Application>Microsoft Office PowerPoint</Application>
  <PresentationFormat>Custom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Our school  „Mica Stojkovic“</vt:lpstr>
      <vt:lpstr>Histori of our school </vt:lpstr>
      <vt:lpstr>PowerPoint Presentation</vt:lpstr>
      <vt:lpstr>It is named after the national hero Mića Stojković, who died in 1943</vt:lpstr>
      <vt:lpstr>Our school today Elementary school ”Mica Stojkovic” now has about 480 students. It consists of 4 regional schools and the central in Umcari.</vt:lpstr>
      <vt:lpstr>PowerPoint Presentation</vt:lpstr>
      <vt:lpstr>In our school organized a number of sections, events, celebrations and visits of writers, actors.</vt:lpstr>
      <vt:lpstr>My name is Ivana Ivković, and I am 13.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našoj školi</dc:title>
  <dc:creator>ivana ivkovic</dc:creator>
  <cp:lastModifiedBy>Windows korisnik</cp:lastModifiedBy>
  <cp:revision>20</cp:revision>
  <dcterms:created xsi:type="dcterms:W3CDTF">2016-10-22T18:16:51Z</dcterms:created>
  <dcterms:modified xsi:type="dcterms:W3CDTF">2016-11-01T23:14:19Z</dcterms:modified>
</cp:coreProperties>
</file>