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A972"/>
    <a:srgbClr val="B53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91" d="100"/>
          <a:sy n="91" d="100"/>
        </p:scale>
        <p:origin x="-1214" y="-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9DBA6-FA7B-4946-A59C-3F941F8988FE}" type="datetimeFigureOut">
              <a:rPr lang="pl-PL" smtClean="0"/>
              <a:t>2015-05-25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425F5-99F2-4336-B671-5449A01218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4350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874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1746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7077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07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83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50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98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799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4768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187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2015-05-25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25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2015-05-25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814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inte-therese-les-cordeliers.fr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7"/>
            <a:ext cx="9144000" cy="6858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547663" y="1828878"/>
            <a:ext cx="5688632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l-PL" sz="9600" spc="3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FRANCE</a:t>
            </a:r>
            <a:endParaRPr lang="pl-PL" sz="9600" spc="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835697" y="1484784"/>
            <a:ext cx="597666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</a:rPr>
              <a:t>France is the most visited country in the world: 83 million tourists in 2012.</a:t>
            </a:r>
            <a:endParaRPr lang="pl-PL" sz="6000" dirty="0">
              <a:solidFill>
                <a:srgbClr val="00B05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7914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54921" y="2136339"/>
            <a:ext cx="863415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>There's only one </a:t>
            </a:r>
            <a:r>
              <a:rPr lang="en-US" sz="5400" dirty="0" smtClean="0"/>
              <a:t>STOP</a:t>
            </a:r>
            <a:endParaRPr lang="pl-PL" sz="5400" dirty="0" smtClean="0"/>
          </a:p>
          <a:p>
            <a:pPr algn="ctr"/>
            <a:r>
              <a:rPr lang="en-US" sz="5400" dirty="0" smtClean="0"/>
              <a:t> </a:t>
            </a:r>
            <a:r>
              <a:rPr lang="en-US" sz="5400" dirty="0"/>
              <a:t>sign in the entire city of Paris.</a:t>
            </a:r>
            <a:endParaRPr lang="pl-PL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01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763689" y="1268760"/>
            <a:ext cx="61926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During WWII, when Hitler visited Paris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,</a:t>
            </a:r>
            <a:endParaRPr lang="pl-PL" sz="3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the French cut the lift cables on the Eiffel 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Tower</a:t>
            </a:r>
            <a:endParaRPr lang="pl-PL" sz="3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so that Hitler would have to climb the steps </a:t>
            </a:r>
            <a:endParaRPr lang="pl-PL" sz="3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if 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he wanted to reach the top.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08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892434" y="2136339"/>
            <a:ext cx="735913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There are more people </a:t>
            </a:r>
            <a:endParaRPr lang="pl-PL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speaking</a:t>
            </a:r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 French in </a:t>
            </a:r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Africa</a:t>
            </a:r>
            <a:endParaRPr lang="pl-PL" sz="5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 than in France.</a:t>
            </a:r>
            <a:endParaRPr lang="pl-PL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36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33266" y="1556792"/>
            <a:ext cx="626469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Paris: E</a:t>
            </a:r>
            <a:r>
              <a:rPr lang="en-US" sz="3200" b="1" dirty="0">
                <a:solidFill>
                  <a:srgbClr val="7030A0"/>
                </a:solidFill>
              </a:rPr>
              <a:t>iffel Tower, Notre </a:t>
            </a:r>
            <a:r>
              <a:rPr lang="en-US" sz="3200" b="1" dirty="0">
                <a:solidFill>
                  <a:schemeClr val="bg1"/>
                </a:solidFill>
              </a:rPr>
              <a:t>Dame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pl-PL" sz="3200" b="1" dirty="0" smtClean="0">
                <a:solidFill>
                  <a:srgbClr val="7030A0"/>
                </a:solidFill>
              </a:rPr>
              <a:t>			</a:t>
            </a:r>
            <a:r>
              <a:rPr lang="en-US" sz="3200" b="1" dirty="0" smtClean="0">
                <a:solidFill>
                  <a:srgbClr val="7030A0"/>
                </a:solidFill>
              </a:rPr>
              <a:t>Louvre</a:t>
            </a:r>
            <a:r>
              <a:rPr lang="pl-PL" sz="3200" b="1" dirty="0" smtClean="0">
                <a:solidFill>
                  <a:srgbClr val="7030A0"/>
                </a:solidFill>
              </a:rPr>
              <a:t>,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Montm</a:t>
            </a:r>
            <a:r>
              <a:rPr lang="en-US" sz="3200" b="1" dirty="0" smtClean="0">
                <a:solidFill>
                  <a:srgbClr val="7030A0"/>
                </a:solidFill>
              </a:rPr>
              <a:t>artre</a:t>
            </a:r>
            <a:r>
              <a:rPr lang="en-US" sz="3200" b="1" dirty="0">
                <a:solidFill>
                  <a:srgbClr val="7030A0"/>
                </a:solidFill>
              </a:rPr>
              <a:t>, Arc de </a:t>
            </a:r>
            <a:r>
              <a:rPr lang="en-US" sz="3200" b="1" dirty="0" err="1">
                <a:solidFill>
                  <a:srgbClr val="7030A0"/>
                </a:solidFill>
              </a:rPr>
              <a:t>Triom</a:t>
            </a:r>
            <a:r>
              <a:rPr lang="en-US" sz="3200" b="1" dirty="0" err="1">
                <a:solidFill>
                  <a:schemeClr val="bg1"/>
                </a:solidFill>
              </a:rPr>
              <a:t>phe</a:t>
            </a:r>
            <a:r>
              <a:rPr lang="en-US" sz="3200" b="1" dirty="0" smtClean="0">
                <a:solidFill>
                  <a:schemeClr val="bg1"/>
                </a:solidFill>
              </a:rPr>
              <a:t>,</a:t>
            </a:r>
            <a:endParaRPr lang="pl-PL" sz="3200" b="1" dirty="0" smtClean="0">
              <a:solidFill>
                <a:schemeClr val="bg1"/>
              </a:solidFill>
            </a:endParaRPr>
          </a:p>
          <a:p>
            <a:r>
              <a:rPr lang="pl-PL" sz="3200" b="1" dirty="0">
                <a:solidFill>
                  <a:srgbClr val="7030A0"/>
                </a:solidFill>
              </a:rPr>
              <a:t>	</a:t>
            </a:r>
            <a:r>
              <a:rPr lang="pl-PL" sz="3200" b="1" dirty="0" smtClean="0">
                <a:solidFill>
                  <a:srgbClr val="7030A0"/>
                </a:solidFill>
              </a:rPr>
              <a:t>	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river Seine </a:t>
            </a:r>
            <a:endParaRPr lang="pl-PL" sz="3200" b="1" dirty="0" smtClean="0">
              <a:solidFill>
                <a:srgbClr val="7030A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and </a:t>
            </a:r>
            <a:r>
              <a:rPr lang="en-US" sz="3200" b="1" dirty="0">
                <a:solidFill>
                  <a:srgbClr val="FF0000"/>
                </a:solidFill>
              </a:rPr>
              <a:t>many </a:t>
            </a:r>
            <a:r>
              <a:rPr lang="en-US" sz="3200" b="1" dirty="0">
                <a:solidFill>
                  <a:srgbClr val="7030A0"/>
                </a:solidFill>
              </a:rPr>
              <a:t>other great attr</a:t>
            </a:r>
            <a:r>
              <a:rPr lang="en-US" sz="3200" b="1" dirty="0">
                <a:solidFill>
                  <a:schemeClr val="bg1"/>
                </a:solidFill>
              </a:rPr>
              <a:t>actions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77906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123729" y="1124744"/>
            <a:ext cx="662473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French is the official language in France </a:t>
            </a:r>
            <a:endParaRPr lang="pl-PL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and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it is also the second major language in Europe.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French is one of the Romance languages. </a:t>
            </a:r>
            <a:endParaRPr lang="pl-PL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These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languages, including also Italian and Spanish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endParaRPr lang="pl-PL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have their origins in the Latin language. </a:t>
            </a:r>
            <a:endParaRPr lang="pl-PL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 Today, French is the second most studied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language</a:t>
            </a:r>
            <a:endParaRPr lang="pl-PL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after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English and spoken by more than </a:t>
            </a:r>
            <a:endParaRPr lang="pl-PL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300million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people around the world </a:t>
            </a:r>
            <a:endParaRPr lang="pl-PL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as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first or second language.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88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187625" y="1124744"/>
            <a:ext cx="626469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7A972"/>
                </a:solidFill>
              </a:rPr>
              <a:t>Here </a:t>
            </a:r>
            <a:r>
              <a:rPr lang="pl-PL" sz="2400" b="1" dirty="0" err="1">
                <a:solidFill>
                  <a:srgbClr val="57A972"/>
                </a:solidFill>
              </a:rPr>
              <a:t>is</a:t>
            </a:r>
            <a:r>
              <a:rPr lang="pl-PL" sz="2400" b="1" dirty="0">
                <a:solidFill>
                  <a:srgbClr val="57A972"/>
                </a:solidFill>
              </a:rPr>
              <a:t> </a:t>
            </a:r>
            <a:r>
              <a:rPr lang="pl-PL" sz="2400" b="1" dirty="0" err="1">
                <a:solidFill>
                  <a:srgbClr val="57A972"/>
                </a:solidFill>
              </a:rPr>
              <a:t>some</a:t>
            </a:r>
            <a:r>
              <a:rPr lang="pl-PL" sz="2400" b="1" dirty="0">
                <a:solidFill>
                  <a:srgbClr val="57A972"/>
                </a:solidFill>
              </a:rPr>
              <a:t> </a:t>
            </a:r>
            <a:r>
              <a:rPr lang="pl-PL" sz="2400" b="1" dirty="0" err="1">
                <a:solidFill>
                  <a:srgbClr val="57A972"/>
                </a:solidFill>
              </a:rPr>
              <a:t>typical</a:t>
            </a:r>
            <a:r>
              <a:rPr lang="pl-PL" sz="2400" b="1" dirty="0">
                <a:solidFill>
                  <a:srgbClr val="57A972"/>
                </a:solidFill>
              </a:rPr>
              <a:t> French food:</a:t>
            </a:r>
          </a:p>
          <a:p>
            <a:r>
              <a:rPr lang="pl-PL" sz="2400" b="1" dirty="0" err="1">
                <a:solidFill>
                  <a:srgbClr val="57A972"/>
                </a:solidFill>
              </a:rPr>
              <a:t>Baguette</a:t>
            </a:r>
            <a:r>
              <a:rPr lang="pl-PL" sz="2400" b="1" dirty="0" smtClean="0">
                <a:solidFill>
                  <a:srgbClr val="57A972"/>
                </a:solidFill>
              </a:rPr>
              <a:t>:           </a:t>
            </a:r>
            <a:r>
              <a:rPr lang="pl-PL" sz="2400" b="1" dirty="0" err="1">
                <a:solidFill>
                  <a:srgbClr val="57A972"/>
                </a:solidFill>
              </a:rPr>
              <a:t>long</a:t>
            </a:r>
            <a:r>
              <a:rPr lang="pl-PL" sz="2400" b="1" dirty="0">
                <a:solidFill>
                  <a:srgbClr val="57A972"/>
                </a:solidFill>
              </a:rPr>
              <a:t> </a:t>
            </a:r>
            <a:r>
              <a:rPr lang="pl-PL" sz="2400" b="1" dirty="0" err="1">
                <a:solidFill>
                  <a:srgbClr val="57A972"/>
                </a:solidFill>
              </a:rPr>
              <a:t>bread</a:t>
            </a:r>
            <a:r>
              <a:rPr lang="pl-PL" sz="2400" b="1" dirty="0">
                <a:solidFill>
                  <a:srgbClr val="57A972"/>
                </a:solidFill>
              </a:rPr>
              <a:t> </a:t>
            </a:r>
            <a:r>
              <a:rPr lang="pl-PL" sz="2400" b="1" dirty="0" err="1">
                <a:solidFill>
                  <a:srgbClr val="57A972"/>
                </a:solidFill>
              </a:rPr>
              <a:t>stick</a:t>
            </a:r>
            <a:endParaRPr lang="pl-PL" sz="2400" b="1" dirty="0">
              <a:solidFill>
                <a:srgbClr val="57A972"/>
              </a:solidFill>
            </a:endParaRPr>
          </a:p>
          <a:p>
            <a:r>
              <a:rPr lang="pl-PL" sz="2400" b="1" dirty="0" err="1">
                <a:solidFill>
                  <a:srgbClr val="57A972"/>
                </a:solidFill>
              </a:rPr>
              <a:t>Croque</a:t>
            </a:r>
            <a:r>
              <a:rPr lang="pl-PL" sz="2400" b="1" dirty="0">
                <a:solidFill>
                  <a:srgbClr val="57A972"/>
                </a:solidFill>
              </a:rPr>
              <a:t> </a:t>
            </a:r>
            <a:r>
              <a:rPr lang="pl-PL" sz="2400" b="1" dirty="0" err="1">
                <a:solidFill>
                  <a:srgbClr val="57A972"/>
                </a:solidFill>
              </a:rPr>
              <a:t>Monsieur</a:t>
            </a:r>
            <a:r>
              <a:rPr lang="pl-PL" sz="2400" b="1" dirty="0">
                <a:solidFill>
                  <a:srgbClr val="57A972"/>
                </a:solidFill>
              </a:rPr>
              <a:t>/</a:t>
            </a:r>
            <a:r>
              <a:rPr lang="pl-PL" sz="2400" b="1" dirty="0" err="1">
                <a:solidFill>
                  <a:srgbClr val="57A972"/>
                </a:solidFill>
              </a:rPr>
              <a:t>Croque</a:t>
            </a:r>
            <a:r>
              <a:rPr lang="pl-PL" sz="2400" b="1" dirty="0">
                <a:solidFill>
                  <a:srgbClr val="57A972"/>
                </a:solidFill>
              </a:rPr>
              <a:t> Madame</a:t>
            </a:r>
            <a:r>
              <a:rPr lang="pl-PL" sz="2400" b="1" dirty="0" smtClean="0">
                <a:solidFill>
                  <a:srgbClr val="57A972"/>
                </a:solidFill>
              </a:rPr>
              <a:t>:</a:t>
            </a:r>
          </a:p>
          <a:p>
            <a:r>
              <a:rPr lang="pl-PL" sz="2400" b="1" dirty="0">
                <a:solidFill>
                  <a:srgbClr val="57A972"/>
                </a:solidFill>
              </a:rPr>
              <a:t> </a:t>
            </a:r>
            <a:r>
              <a:rPr lang="pl-PL" sz="2400" b="1" dirty="0" smtClean="0">
                <a:solidFill>
                  <a:srgbClr val="57A972"/>
                </a:solidFill>
              </a:rPr>
              <a:t>                          </a:t>
            </a:r>
            <a:r>
              <a:rPr lang="pl-PL" sz="2400" b="1" dirty="0" err="1">
                <a:solidFill>
                  <a:srgbClr val="57A972"/>
                </a:solidFill>
              </a:rPr>
              <a:t>ham</a:t>
            </a:r>
            <a:r>
              <a:rPr lang="pl-PL" sz="2400" b="1" dirty="0">
                <a:solidFill>
                  <a:srgbClr val="57A972"/>
                </a:solidFill>
              </a:rPr>
              <a:t> and </a:t>
            </a:r>
            <a:r>
              <a:rPr lang="pl-PL" sz="2400" b="1" dirty="0" err="1">
                <a:solidFill>
                  <a:srgbClr val="57A972"/>
                </a:solidFill>
              </a:rPr>
              <a:t>cheese</a:t>
            </a:r>
            <a:r>
              <a:rPr lang="pl-PL" sz="2400" b="1" dirty="0">
                <a:solidFill>
                  <a:srgbClr val="57A972"/>
                </a:solidFill>
              </a:rPr>
              <a:t> </a:t>
            </a:r>
            <a:r>
              <a:rPr lang="pl-PL" sz="2400" b="1" dirty="0" err="1">
                <a:solidFill>
                  <a:srgbClr val="57A972"/>
                </a:solidFill>
              </a:rPr>
              <a:t>grilled</a:t>
            </a:r>
            <a:r>
              <a:rPr lang="pl-PL" sz="2400" b="1" dirty="0">
                <a:solidFill>
                  <a:srgbClr val="57A972"/>
                </a:solidFill>
              </a:rPr>
              <a:t> </a:t>
            </a:r>
            <a:r>
              <a:rPr lang="pl-PL" sz="2400" b="1" dirty="0" smtClean="0">
                <a:solidFill>
                  <a:srgbClr val="57A972"/>
                </a:solidFill>
              </a:rPr>
              <a:t>sandwich</a:t>
            </a:r>
          </a:p>
          <a:p>
            <a:r>
              <a:rPr lang="pl-PL" sz="2400" b="1" dirty="0" smtClean="0">
                <a:solidFill>
                  <a:srgbClr val="57A972"/>
                </a:solidFill>
              </a:rPr>
              <a:t>                           </a:t>
            </a:r>
            <a:r>
              <a:rPr lang="pl-PL" sz="2400" b="1" dirty="0" err="1">
                <a:solidFill>
                  <a:srgbClr val="57A972"/>
                </a:solidFill>
              </a:rPr>
              <a:t>while</a:t>
            </a:r>
            <a:r>
              <a:rPr lang="pl-PL" sz="2400" b="1" dirty="0">
                <a:solidFill>
                  <a:srgbClr val="57A972"/>
                </a:solidFill>
              </a:rPr>
              <a:t> </a:t>
            </a:r>
            <a:r>
              <a:rPr lang="pl-PL" sz="2400" b="1" dirty="0" err="1">
                <a:solidFill>
                  <a:srgbClr val="57A972"/>
                </a:solidFill>
              </a:rPr>
              <a:t>Croque</a:t>
            </a:r>
            <a:r>
              <a:rPr lang="pl-PL" sz="2400" b="1" dirty="0">
                <a:solidFill>
                  <a:srgbClr val="57A972"/>
                </a:solidFill>
              </a:rPr>
              <a:t> Madame </a:t>
            </a:r>
            <a:r>
              <a:rPr lang="pl-PL" sz="2400" b="1" dirty="0" err="1">
                <a:solidFill>
                  <a:srgbClr val="57A972"/>
                </a:solidFill>
              </a:rPr>
              <a:t>is</a:t>
            </a:r>
            <a:r>
              <a:rPr lang="pl-PL" sz="2400" b="1" dirty="0">
                <a:solidFill>
                  <a:srgbClr val="57A972"/>
                </a:solidFill>
              </a:rPr>
              <a:t> the </a:t>
            </a:r>
            <a:r>
              <a:rPr lang="pl-PL" sz="2400" b="1" dirty="0" smtClean="0">
                <a:solidFill>
                  <a:srgbClr val="57A972"/>
                </a:solidFill>
              </a:rPr>
              <a:t>                            		</a:t>
            </a:r>
            <a:r>
              <a:rPr lang="pl-PL" sz="2400" b="1" dirty="0" err="1" smtClean="0">
                <a:solidFill>
                  <a:srgbClr val="57A972"/>
                </a:solidFill>
              </a:rPr>
              <a:t>more</a:t>
            </a:r>
            <a:r>
              <a:rPr lang="pl-PL" sz="2400" b="1" dirty="0" smtClean="0">
                <a:solidFill>
                  <a:srgbClr val="57A972"/>
                </a:solidFill>
              </a:rPr>
              <a:t> </a:t>
            </a:r>
            <a:r>
              <a:rPr lang="pl-PL" sz="2400" b="1" dirty="0">
                <a:solidFill>
                  <a:srgbClr val="57A972"/>
                </a:solidFill>
              </a:rPr>
              <a:t>heavy version </a:t>
            </a:r>
            <a:r>
              <a:rPr lang="pl-PL" sz="2400" b="1" dirty="0" smtClean="0">
                <a:solidFill>
                  <a:srgbClr val="57A972"/>
                </a:solidFill>
              </a:rPr>
              <a:t>with </a:t>
            </a:r>
            <a:r>
              <a:rPr lang="pl-PL" sz="2400" b="1" dirty="0" err="1">
                <a:solidFill>
                  <a:srgbClr val="57A972"/>
                </a:solidFill>
              </a:rPr>
              <a:t>ham</a:t>
            </a:r>
            <a:r>
              <a:rPr lang="pl-PL" sz="2400" b="1" dirty="0">
                <a:solidFill>
                  <a:srgbClr val="57A972"/>
                </a:solidFill>
              </a:rPr>
              <a:t>, </a:t>
            </a:r>
            <a:r>
              <a:rPr lang="pl-PL" sz="2400" b="1" dirty="0" smtClean="0">
                <a:solidFill>
                  <a:srgbClr val="57A972"/>
                </a:solidFill>
              </a:rPr>
              <a:t>   		</a:t>
            </a:r>
            <a:r>
              <a:rPr lang="pl-PL" sz="2400" b="1" dirty="0" err="1" smtClean="0">
                <a:solidFill>
                  <a:srgbClr val="57A972"/>
                </a:solidFill>
              </a:rPr>
              <a:t>cheese</a:t>
            </a:r>
            <a:r>
              <a:rPr lang="pl-PL" sz="2400" b="1" dirty="0" smtClean="0">
                <a:solidFill>
                  <a:srgbClr val="57A972"/>
                </a:solidFill>
              </a:rPr>
              <a:t> </a:t>
            </a:r>
            <a:r>
              <a:rPr lang="pl-PL" sz="2400" b="1" dirty="0">
                <a:solidFill>
                  <a:srgbClr val="57A972"/>
                </a:solidFill>
              </a:rPr>
              <a:t>and a </a:t>
            </a:r>
            <a:r>
              <a:rPr lang="pl-PL" sz="2400" b="1" dirty="0" err="1">
                <a:solidFill>
                  <a:srgbClr val="57A972"/>
                </a:solidFill>
              </a:rPr>
              <a:t>fried</a:t>
            </a:r>
            <a:r>
              <a:rPr lang="pl-PL" sz="2400" b="1" dirty="0">
                <a:solidFill>
                  <a:srgbClr val="57A972"/>
                </a:solidFill>
              </a:rPr>
              <a:t> </a:t>
            </a:r>
            <a:r>
              <a:rPr lang="pl-PL" sz="2400" b="1" dirty="0" err="1">
                <a:solidFill>
                  <a:srgbClr val="57A972"/>
                </a:solidFill>
              </a:rPr>
              <a:t>egg</a:t>
            </a:r>
            <a:r>
              <a:rPr lang="pl-PL" sz="2400" b="1" dirty="0">
                <a:solidFill>
                  <a:srgbClr val="57A972"/>
                </a:solidFill>
              </a:rPr>
              <a:t> on top</a:t>
            </a:r>
          </a:p>
          <a:p>
            <a:r>
              <a:rPr lang="pl-PL" sz="2400" b="1" dirty="0" err="1">
                <a:solidFill>
                  <a:srgbClr val="57A972"/>
                </a:solidFill>
              </a:rPr>
              <a:t>Escargots</a:t>
            </a:r>
            <a:r>
              <a:rPr lang="pl-PL" sz="2400" b="1" dirty="0">
                <a:solidFill>
                  <a:srgbClr val="57A972"/>
                </a:solidFill>
              </a:rPr>
              <a:t>: </a:t>
            </a:r>
            <a:r>
              <a:rPr lang="pl-PL" sz="2400" b="1" dirty="0" smtClean="0">
                <a:solidFill>
                  <a:srgbClr val="57A972"/>
                </a:solidFill>
              </a:rPr>
              <a:t>             </a:t>
            </a:r>
            <a:r>
              <a:rPr lang="pl-PL" sz="2400" b="1" dirty="0" err="1" smtClean="0">
                <a:solidFill>
                  <a:srgbClr val="57A972"/>
                </a:solidFill>
              </a:rPr>
              <a:t>snails</a:t>
            </a:r>
            <a:endParaRPr lang="pl-PL" sz="2400" b="1" dirty="0">
              <a:solidFill>
                <a:srgbClr val="57A972"/>
              </a:solidFill>
            </a:endParaRPr>
          </a:p>
          <a:p>
            <a:r>
              <a:rPr lang="pl-PL" sz="2400" b="1" dirty="0" err="1">
                <a:solidFill>
                  <a:srgbClr val="57A972"/>
                </a:solidFill>
              </a:rPr>
              <a:t>Foie</a:t>
            </a:r>
            <a:r>
              <a:rPr lang="pl-PL" sz="2400" b="1" dirty="0">
                <a:solidFill>
                  <a:srgbClr val="57A972"/>
                </a:solidFill>
              </a:rPr>
              <a:t> Gras: </a:t>
            </a:r>
            <a:r>
              <a:rPr lang="pl-PL" sz="2400" b="1" dirty="0" smtClean="0">
                <a:solidFill>
                  <a:srgbClr val="57A972"/>
                </a:solidFill>
              </a:rPr>
              <a:t>         </a:t>
            </a:r>
            <a:r>
              <a:rPr lang="pl-PL" sz="2400" b="1" dirty="0" err="1" smtClean="0">
                <a:solidFill>
                  <a:srgbClr val="57A972"/>
                </a:solidFill>
              </a:rPr>
              <a:t>Goose</a:t>
            </a:r>
            <a:r>
              <a:rPr lang="pl-PL" sz="2400" b="1" dirty="0" smtClean="0">
                <a:solidFill>
                  <a:srgbClr val="57A972"/>
                </a:solidFill>
              </a:rPr>
              <a:t> </a:t>
            </a:r>
            <a:r>
              <a:rPr lang="pl-PL" sz="2400" b="1" dirty="0" err="1">
                <a:solidFill>
                  <a:srgbClr val="57A972"/>
                </a:solidFill>
              </a:rPr>
              <a:t>liver</a:t>
            </a:r>
            <a:r>
              <a:rPr lang="pl-PL" sz="2400" b="1" dirty="0">
                <a:solidFill>
                  <a:srgbClr val="57A972"/>
                </a:solidFill>
              </a:rPr>
              <a:t> </a:t>
            </a:r>
            <a:r>
              <a:rPr lang="pl-PL" sz="2400" b="1" dirty="0" err="1">
                <a:solidFill>
                  <a:srgbClr val="57A972"/>
                </a:solidFill>
              </a:rPr>
              <a:t>pate</a:t>
            </a:r>
            <a:endParaRPr lang="pl-PL" sz="2400" b="1" dirty="0">
              <a:solidFill>
                <a:srgbClr val="57A972"/>
              </a:solidFill>
            </a:endParaRPr>
          </a:p>
          <a:p>
            <a:r>
              <a:rPr lang="pl-PL" sz="2400" b="1" dirty="0" err="1">
                <a:solidFill>
                  <a:srgbClr val="57A972"/>
                </a:solidFill>
              </a:rPr>
              <a:t>Ratatouille</a:t>
            </a:r>
            <a:r>
              <a:rPr lang="pl-PL" sz="2400" b="1" dirty="0" smtClean="0">
                <a:solidFill>
                  <a:srgbClr val="57A972"/>
                </a:solidFill>
              </a:rPr>
              <a:t>:        </a:t>
            </a:r>
            <a:r>
              <a:rPr lang="pl-PL" sz="2400" b="1" dirty="0" err="1">
                <a:solidFill>
                  <a:srgbClr val="57A972"/>
                </a:solidFill>
              </a:rPr>
              <a:t>vegetable</a:t>
            </a:r>
            <a:r>
              <a:rPr lang="pl-PL" sz="2400" b="1" dirty="0">
                <a:solidFill>
                  <a:srgbClr val="57A972"/>
                </a:solidFill>
              </a:rPr>
              <a:t> </a:t>
            </a:r>
            <a:r>
              <a:rPr lang="pl-PL" sz="2400" b="1" dirty="0" smtClean="0">
                <a:solidFill>
                  <a:srgbClr val="57A972"/>
                </a:solidFill>
              </a:rPr>
              <a:t>stew</a:t>
            </a:r>
            <a:endParaRPr lang="pl-PL" sz="2400" b="1" dirty="0">
              <a:solidFill>
                <a:srgbClr val="57A972"/>
              </a:solidFill>
            </a:endParaRPr>
          </a:p>
          <a:p>
            <a:r>
              <a:rPr lang="pl-PL" sz="2400" b="1" dirty="0" err="1">
                <a:solidFill>
                  <a:srgbClr val="57A972"/>
                </a:solidFill>
              </a:rPr>
              <a:t>Pain</a:t>
            </a:r>
            <a:r>
              <a:rPr lang="pl-PL" sz="2400" b="1" dirty="0">
                <a:solidFill>
                  <a:srgbClr val="57A972"/>
                </a:solidFill>
              </a:rPr>
              <a:t> au </a:t>
            </a:r>
            <a:r>
              <a:rPr lang="pl-PL" sz="2400" b="1" dirty="0" err="1">
                <a:solidFill>
                  <a:srgbClr val="57A972"/>
                </a:solidFill>
              </a:rPr>
              <a:t>chocolat</a:t>
            </a:r>
            <a:r>
              <a:rPr lang="pl-PL" sz="2400" b="1" dirty="0">
                <a:solidFill>
                  <a:srgbClr val="57A972"/>
                </a:solidFill>
              </a:rPr>
              <a:t>: </a:t>
            </a:r>
            <a:r>
              <a:rPr lang="pl-PL" sz="2400" b="1" dirty="0" err="1">
                <a:solidFill>
                  <a:srgbClr val="57A972"/>
                </a:solidFill>
              </a:rPr>
              <a:t>similar</a:t>
            </a:r>
            <a:r>
              <a:rPr lang="pl-PL" sz="2400" b="1" dirty="0">
                <a:solidFill>
                  <a:srgbClr val="57A972"/>
                </a:solidFill>
              </a:rPr>
              <a:t> to a croissant </a:t>
            </a:r>
            <a:r>
              <a:rPr lang="pl-PL" sz="2400" b="1" dirty="0" err="1">
                <a:solidFill>
                  <a:srgbClr val="57A972"/>
                </a:solidFill>
              </a:rPr>
              <a:t>filled</a:t>
            </a:r>
            <a:r>
              <a:rPr lang="pl-PL" sz="2400" b="1" dirty="0">
                <a:solidFill>
                  <a:srgbClr val="57A972"/>
                </a:solidFill>
              </a:rPr>
              <a:t> </a:t>
            </a:r>
            <a:r>
              <a:rPr lang="pl-PL" sz="2400" b="1" dirty="0" smtClean="0">
                <a:solidFill>
                  <a:srgbClr val="57A972"/>
                </a:solidFill>
              </a:rPr>
              <a:t>			</a:t>
            </a:r>
            <a:r>
              <a:rPr lang="pl-PL" sz="2400" b="1" dirty="0" smtClean="0"/>
              <a:t>with </a:t>
            </a:r>
            <a:r>
              <a:rPr lang="pl-PL" sz="2400" b="1" dirty="0" err="1"/>
              <a:t>chocolate</a:t>
            </a:r>
            <a:endParaRPr lang="pl-PL" sz="2400" b="1" dirty="0"/>
          </a:p>
          <a:p>
            <a:r>
              <a:rPr lang="pl-PL" sz="2400" b="1" dirty="0">
                <a:solidFill>
                  <a:srgbClr val="57A972"/>
                </a:solidFill>
              </a:rPr>
              <a:t>Crepes: </a:t>
            </a:r>
            <a:r>
              <a:rPr lang="pl-PL" sz="2400" b="1" dirty="0" smtClean="0">
                <a:solidFill>
                  <a:srgbClr val="57A972"/>
                </a:solidFill>
              </a:rPr>
              <a:t>	</a:t>
            </a:r>
            <a:r>
              <a:rPr lang="pl-PL" sz="2400" b="1" dirty="0" smtClean="0"/>
              <a:t>French </a:t>
            </a:r>
            <a:r>
              <a:rPr lang="pl-PL" sz="2400" b="1" dirty="0" err="1"/>
              <a:t>very</a:t>
            </a:r>
            <a:r>
              <a:rPr lang="pl-PL" sz="2400" b="1" dirty="0"/>
              <a:t> </a:t>
            </a:r>
            <a:r>
              <a:rPr lang="pl-PL" sz="2400" b="1" dirty="0" err="1"/>
              <a:t>thin</a:t>
            </a:r>
            <a:r>
              <a:rPr lang="pl-PL" sz="2400" b="1" dirty="0"/>
              <a:t> </a:t>
            </a:r>
            <a:r>
              <a:rPr lang="pl-PL" sz="2400" b="1" dirty="0" err="1"/>
              <a:t>pancakes</a:t>
            </a:r>
            <a:r>
              <a:rPr lang="pl-PL" sz="2400" b="1" dirty="0"/>
              <a:t> with </a:t>
            </a:r>
            <a:r>
              <a:rPr lang="pl-PL" sz="2400" b="1" dirty="0" smtClean="0"/>
              <a:t>		</a:t>
            </a:r>
            <a:r>
              <a:rPr lang="pl-PL" sz="2400" b="1" dirty="0" err="1" smtClean="0"/>
              <a:t>filling</a:t>
            </a:r>
            <a:endParaRPr lang="pl-PL" sz="2400" b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680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9143999" cy="6858000"/>
          </a:xfrm>
          <a:prstGeom prst="rect">
            <a:avLst/>
          </a:prstGeom>
        </p:spPr>
      </p:pic>
      <p:sp>
        <p:nvSpPr>
          <p:cNvPr id="5" name="AutoShape 2" descr="data:image/jpeg;base64,/9j/4AAQSkZJRgABAQAAAQABAAD/2wCEAAkGBxQQERQUEhQVFhUVFBQUGBcVGBgVFxYVFxgXFxcUFhkYHSggGBslGxQXITEhJSkrLi4vFx8zODMsNygtLisBCgoKDg0OGxAQGy0lICQvLCwsLCwsLCwsLCwsLCwsLCwsLCwsLCwsLCwsLCwvLCwsLCwsLCw0LCwsLCwsLCwsLP/AABEIALcBEwMBIgACEQEDEQH/xAAbAAABBQEBAAAAAAAAAAAAAAACAAEDBAUGB//EAD4QAAECBAMGAwcCBQMEAwAAAAECEQADEiEEMUEFIlFhcYETMpEGQlKhscHwI9EUgpLh8TNichUkotIHssL/xAAZAQADAQEBAAAAAAAAAAAAAAAAAQIDBAX/xAAuEQACAgEDAgMIAgMBAAAAAAAAAQIRAxIhMUHwUWGRBBMUInGBscEy4SPR8VL/2gAMAwEAAhEDEQA/APMAIcCEBBCPQOcQEE0IQQhgMBBAQ4EOBAIQEOBDgQQEMBgIICEBBAQwGAgmhwIcCAQwEOBBAQTQwBaHAgmhwIABaCaCAhwIYAtCaDAhwIBANDtBtD0wAA0PTB0w7QARtD0xI0JoYANDtBtDtABHTCpiWmFTAMiphUxK0QY1ZRLWpLOlJIfK14TBBNES56QsIJFSrgan8+0YKvaZdNkJfiXb+npzjIxeMXNVUo3ytZhwtHPL2iK4NFjfU7fxEjMh+ohRwEKI+J8ivd+Z0YEEBCAghGxmICCAhCCAhiGAggIQEEBAAgIICEBBAQxCAggIQEEBDAYCCAhwIcCABAQ7Q4EEBDEMBDgQQEObXMADARHJxCFkhKgSnP8ANYqz59ZKQ4T6FQ+yfrFbCI35nIoI091rcMoxlnSexrHE2tzaAh2iDD4hyQrQs+T2BvwN4tgRtGSkrRnKLTpgNDtBgQ4TFEgUw9MGEw9MAAUw9MHTD0wABTCpiSmFTAADQqYkph6YBnC7Umq8RRqUaVEAl7MbRt7a2nLTJKaqlLRZuY8x4C7xje0amnzOot/KHjHWsqLkkk6m8eepuLkjqcU6YxMNBolk9IcyucY2iqZHCiTwuYhQWgpnSiHAhAQQj0DmEBBAQhBCGIQggIQEEBAAgIICHAggIYhAQQEICCAhgMBBAQ4EEBAAwEEBDgQ0xYT1OQ1MDaStglewlqCQ5/OQitikqExSFimhnSdC583E2ygXKl3N6SzZZiyfneLOJSFTSqwTRLOdVObjmp3sb37Rw5vaL2XB2YsFbsoJl7x7H+5/b8A4VH60y+aEF9PeFxwiyA5VbVNuNvMoxBKYYg3zlZ+64V9LxgnZq1RblJIWocUh9XH/AOhaJZEwgqBuAdLkBgbfEL9YQTvgEM6TbozFPqbf4gky2WoZuxBFgSCQf+Jygx5XB2gniUlRbTfKCAinh3SVAfGbGzve/wAJv0MXZMwLDp/xyMenizLIjgyYnBiphwmDCYemNTMCmHpg6YcJgAjph6Ykph6YAI6YVMS0xlbc2sMMEgAKWrQuLfFYcdImUlFWyopt0jj/AGjneJiZjaGj+mx+bxQTK4+kTzVFSlKLAqJUepL29YFo8qU7dnao0gQIdQgwIVPKIsqiNoUETCh2GxvgQQEMIMCPSOIQEEIQEEBDAcCCAhgIMCGIQEGBDAQYEMBAQQEICDAgEICCAhARXxWKpsnMqCX0D/UtdoUpKKtjUXJ0iWdPCbC5PoOZ4C0VgHWAbkhXUmwD8BnaBR5xydRe7GwBPE3ibDo3jrYBvUueGYjz8+ZytHbhxJUPIRvK/wCKRbMlyWHANr/mJEpeohgQwIuwAANV7PvM3LTVYcbyyS28zjVkiwiTDkstKvKFlQRayqUCpR6D14xyyfJ0JcFVLkrzYqTyKiR8hytloIhCf+5RcB5SwBpYi31i85UqYSXJo3j8NLN8sopTG/iZO64Imh+NgXHRtO0VGVvvwJku/uX0gJmIcEgKIpyUDSSCk3tuiwflBKJrSSQa6hVop734HdMT4gndJLspIBcOkHdIV2MBiUMxGYWOinLF+Flf5iEzRoGWkV9UPe5DHI8QaojlOklswba2N25h36RJOTSUm+6WIu4KgwbiHaGmWU/EH1Fx0sT6RpCTTtESimqZaweICwNCzt+3GLNMYoF1AWINQ0Yn6FwYv7N2hWAFsFZPoVZEci+mukeniz6tnyeflw6d0XQmHCYkCYKmOgwIgmHpiSmHpv8AnKCxkVMYPtnKHgAnMLDdwXB7fQR0lMY3thIfCqPwqSoc70t6KMZZf4MvH/JHEYKQFrYlgxPDIP8AaFtGQELUlLkOWfkSPtFv2fk1zgl2NEwvb4Da8DtsitgXuty75l+2ceRfz0d/QzmgzazuG0yuxiJRaLBxTpCQjvrk33+UW7JK5AhQQlK+EwoNg3OgEEIYQQj0jjHEGIEQYhiHAgwIYQQEMBwIMCGEGBAAgIMCGJADmwEUMTPK7CwNr2d9VcAzxMpqK3HGLkw8TiibI1LOMzxCe2sQhP6iQPdc/YBPE3N4My3WAHycaPoByGcPK8yzqCE1aMA5SkcXJD8vThyZXI7IY1Elkhlq4hugs56m/wCaz4bMniotxLMkjpaIcPllckqSO+ajwifAt4YJOdycmJuwjnkboLCCxJ1UvVwm5FrXJaJtmSXK2IH+qXU28E/dw3ewMR4I7iLOWDji93PqIsbJloKkiZVvKWQ3uio2A4/TvHLklybQXBTQj/VqyqSw502J5fVoqT5JTPwxUQDWpLcKgc+HCNWVJZU4JvMCgGvkU3I4l3vo79MvashKDhjU/wD3CEkjQF3bjrfrFY5fN34EzXy9+JvzHEuc1jRUokAuApJDHQuBeAxMkqQsAZpLJ4agj85iLKZYKFAkFN3N3BKcrZO4iPCoHhoJNigAEe6SGPS+htBGW199+RTW5UxCQqU6eDpOoOY7ZRBiiKQoXIZVslcSHyLPFySsCWHYM6RwISWf0EUQseGUHR0kHkWHdmjaLMmhp53kl2d0k8yxZQ7Z84gCN5aCGcPxzseoe/eBVPJRfMAb2TlJyV3EBPnOEqFgk9wFfUO0dCdGTVmps/aRQAJl0i1WZS1r/EnnmNY20kEO4bi9vWOOCySQ9iH6nUjm2kZ+NwPipsSKX1YHqNDcR0x9oaVHNLBe6Oyxm25EpQSpYu9xvBP/ACIyihiPa/DJNipf/FP3LRxaMCUggsOL5w4wiR/YREvaxr2c6GZ7bqGUkEuWNRZtHDZxQxm3Z2MRQpMtKagS1QLjIFzl20iiqSMy/eIQtrpucuPyjGXtE5KkzRYYxdhLwnExEUJFku5g1+IskUqfgAf2g8Ns6Zn5T3cOG0sHfWMdVL5maVfCHwzZFIcFr6RbyD1BuAYRWOCXWUuXHTr8XOJxss+8T6t9AYzm49WXFS8CurEXOWcKJFYVILbvoT94UFwCpFpOOR8Q72+sTInpORB7iOcXLNoGg8o9H3rOTQdWlUGDHJICns46H9jEgxE1ORXbqYpZidB1gMEDHKLx80BlKLEagfWLMjbEyw3OGR07w/fIXuzpQYixWK8OmxLlrZxRw20qrFO8+mVPxEnIWMFNJJS96xYBxbIpD5ZXMTPPS25Ljhtkk6aVtVYFmGbPqeJaJFIBWBoEg8WOTq45Zc4SiAU2cJFLgZEuwHFQH1g0qpllRAJJJA5BhUT6W1+nJLLe7OmOOthkqYKURYlgdTSGPROf47hJXTKBsVMV8kFTn15QOJQ0piXchFXMkOE+pf7wcxACQM0lbDiWINxxbTnGesvSORQggEsUgPqVM1u/9otqnAIU2iLDtb801irNvTSHdWTuzGpuraxYXdFjcgA2sAVM/IcvwZuXFlaTRwsggJbzikfy/azXg9lpaWikOFCpSjxN2fQfl4CoAEN5ADUTawcOBnyAibZyj4aEywmkJ3lG4QablV7li4Go4accm6Z0KrLE1P62Jly7rXSpwAkJCkJJBtupTwPTPPD29KlokSljebESy54AkEJByT9WvG/IQFrmpS9LoWVKUL7iQSrgNQMgzcGy/bGhOEBRqqWaiGJCVAa5Dl+8PFL/ACRX0/BORfK39TWky2cyiWd1JGZSz7rjeHqQ2rCKWDmVS9wXeYmlwxSCbDRrdbGN6bLExEkgeHnMQbJ8R1XpOinSQx4c4x5ClLMxLBK6zYu1wCwe6TvcWOt2MKMtmW1uZoYGZSbA2TcsLOW4PU2o+UVZwYqBy3VW0JDM/wDLGhiD+qXYTAgDJgpQP9wx1boIpYqVvIOSi4KfmAeD3t+8dUGYyRUUGKgdSFNoQRf6REE7hTo7cw4JtxDH5RYxCbpJyNSW6B7enaIZgZQL5hgRyyB+cdMWYyQkrqlpOoN+CmsW4GJHZyRYsn0uArrxisHCiGsd5jlwNPoImEypIGRTZ9bMQFD8+8USRKw5U5NqG0ckHLqLH0jOmSFJmuRZrXF+kbfiUhKjmrRsuChx1Dc4BcgKQoHzOKRqRc2Oh0aIk1v4lUZU0ODZrRWwU0Sn9/kbX46vF3EIsHvwPH9jGfVUN0EZZl4yjuqY5c2TfxAUSqkJemwAgJuIUAaSU20iEHdH/H7xDhw7jlFqCI1Mtyp5Bcklxr3iqvGLJcFomAsH1TFJ2i4xV8EybLqZz3eFEUpdoaDSGo6PYWEwy5yRiFUSy7lyLta78YpjCpPvH1gFpVobf3g0VUuwfpGb55NCPC4ULd2sWyB4xrI9nAcP41Q/1fCppA91KqnCn95mbTOM/ATa3sD2b8ziyiYamKbO1ieLcYibfQqKVEU7AplgVPchNirXqYbHbICVJvlclwQlI1Nnz+hjRUgEsQGFyTvX4JB96Dn4epKALLKlKW7khIYuTqfd7REZO02ynBVwUhg9xB+N3cDTiB7rEdyYtFFnGSd3rVvEC9h8/rFtCHC1fDcA66LKhztbIt2gAihJBN5lirgSXUA/AP3bOB5L776FKFFWUKZanuSQRwRVYW1UA3+MyMsMEOaVFOm8oJ1HAZDvwzmRKFYSXIZS6Rlug01Pq4Lg5NeAkD9RVnZJJVfzEOVX5AWzOVoWr/YURLatAuU3mMDZkggdLq7NrBBe+GYgVKJItqGI7nmWgsGAqZN8oSEBLnW1bpb3m9MjEslJKlm9LBI5jzEDnvXPppA3QJEaU3RTZipROoYAdyHLf5hTk1JSxCAVseZd3fU27N2iXwiVFTqoSEqDWIBJDWyDtvfvBzZHiGXelNRI0dktSjgL5mIctx0PM/01NYJSb5sWy5qt26RpYJ2SlO7KSCFW7KBvck66v1ihiUPJNqUhCxkxfe3Rz6xp4dKq0pS1AYjOz6q/3cuLcXjGb277s0jyaOCw1XigDdrSQFF3IlossaAuOXyij7dMcDNAYkJQSQGA30lkjS4/8ekbGysOgy8QEqNXioDNvKBkpIu3EMOpMD7XpB2VOK6SoJKBf30pDq5kBLWyNuMZ4n/lX1X6Kyfwf3EZQnIluQDQghi6XLkBvdUXOWfWMlK3mTUEFKmQAXc3dKQt/M/HnwMXdiSETsPhyhkqMqTWk5KNAdQ55ngW6xXxVImlKyrdlFIXd7LS9STdt/LMD1iltaDwZmY5O9LEzzA01M4AIJCT8SXSPVutPGAMPELKCnBuqpNnLtcM7Ro7QeWkeLciYlSSGsgFyoHIgj7vEeNw9SWXeWUqIUM6sgEPkbXBsw1yjeEuO/QzkuTPx8jdcm4ZQIyUxNh2GcU8ahrtkxI4jVuo9Y1TLJSipjLKE7zsEkhy/wAKr5a6aRUVhlFIyUkCh2yKd24e1g7HjHRjn4mUo2ZeIUAUn3Q3VL5+j/KJJpZQY5gX0VqHHeBWgqcEXunLNrQPnFhfVPMWt3EdaMGWQxJQp2ADB7pe7p5OX7iJCBSm7liCRkXVd+BDCKk1ioKBs9j7wGV4sSlhMwhTMr+lXEjgW+kRLGmUpNFidgWRSCC5rc5AJsxGocm/+71yZ2zFJFctDoe4zbMsOIsfSN4TrJSz+GyeBAzPVwr80tqlU0pBISoeKhmBqIHl6hKS3XvhWk1qzgFuyehFhzeAw8sjN8m/Mo6/aewfGCJqGSpRIpySpQzZ7JJNuZjnJ8piU5KGYVmOxi9fQzePqViGZtA14rGTzEWmNL2zaw6wMqSHCWBJ9BFaqIcbIAkfFCjvcN/8UYyahMyV4KkLSlQIUTmAWskhwbdoUZfFYv8A0P3bOXwGISP9RKyP9rPm5zMAMUXFjk0MhLJz6ROjDvc5CxsNDdobkk2WotlXCzDLSQQQ5ew0YCOhwskKSJigoDQNTURo+gZQL87QOz9mhNUxaQoJO6k2AfylY9LcY3EYYr/TJqcCaXsVKSDn8IubZWGkY5MqZrDG0VRIMxAQ1wrxHDMUKzQn+ahj1hsIoKE1R0FKP9qkkUdXNV+Y6xLKmEAqBH6jyqlWDKFI8PoHU/FIiRCUy5stATUEGqjIsDmu7NY/LkBi5dO/M0ojRh0pUiXUSFliQHUWu5A4qpHR8rxHh5aRO3rhIYqCgEoJ4G9wG/qtFtMoJnzSlTMpgt6gGL0j4ruO17WiPEkEGYQwXVPAOZdzSdBZhUMsukqV/cdEWFCUTFVWTWEV5ndLKA4hyq2n1bCkAuqyCtwU5s7O492kXPVuET7RlAS0qNj4YIB1UpvN/MrqdYLbEoIlGY1J8MBKT8RAFwLE1kty6Qak/vsFV9ijstZsVvTMWSGsAFEionRLWbVu8SbPUqomYXCipkiwPmCVHgLADlyjQxckSECYR5UApSfMDSksWsTUS3DJtAOGkhBlmc5SFApQdEuDUtuRsnIZwnNNN+IKLVIp4ZJKpq1PTSyRvCumkl+CXfd16PDzkGZNBL0pSVMLE5WSHyDdg5irjMccLLVNUp/EWoJSXIWkrLqzypBY6xobJxAnGbOSakJlS98C6SFPSEt5srZXhu1832/Qk09iPHgzJb2ADpJuyUulmGpNT9ov0lKkJF0koIOddgqoP1A5fKOcTt4Ylfgy6WJlmWGKVFSlICkqJOgD+sbezNroWtQUwMqcJSrlyEECoZUJsbci8TOE4x3RUZxb2Zv+zcpJOKG8DuvS5LeGgkAnoXIu5HJqe3T4uDxAeiWiTNUkMCVEIUAEj3Q6mJ/Dj7QUpMrHLClhLJS8sGpimW6iHDJa+eXcRLsfbCJ+FImh1zcNNQEktUpKSkqB0BpfqwDuBExxytS81+LByW8fr+S37NgfwUhQNY8IBQA3kNVulsw4cfgEm0kg+CVLBUQpAmBiLioIWXzeX25uX572DxDoQCtYUEzChIsFAVqUkPZ7ZdSOU2BxKsVJVNpSFy8QJKkNZRXVTTwVm/fjG08bWSX1/NkRmnBGtiMOVSlpmOzryG8kkCkpHO98rHWxjlpUUoAAVLWgHQC4qJf3SBftE+0MYAmQnd35hQFEhBSCqkqyyGoPH1LYMoqmCStSUgJoDncmeGaQEHVRAcAXz5xnuo2zTa6KmHkKTUhO+gTDLVazEuAocAFWNjEMuT4U5bKBl1JWsE1UpL1JLeZqWcakdY1ZOH8LFrWVGlf6rHNt4kTOD7umoytBbQ2YMMZU4KDzJawUJIJSshxY5gNcdotT3rxQtOxzUzBhMxRSQwAmM9003s/8vO/aMOXPMuY9Mwl6x4YBUCGvna7esbu3doS8OuUoBhMKgoA7qU7u+kAO1wW5c4j2kZQUmbL3kVgKDCkoWgBRB0Y3/aOuGV1xyvx0OecFfPBh4PFpUbukl2JG6QzkEjv8omxf6CgiaHUGUUpdTat5bE9xGlNlyCKWITSATYvb4bDMRm4vashU5SkgOJZNSnSStKQlrH/ba93yhx9pcpbRZLxUt2iXDbVT4wUpV1KapYIFznMcXEdLJeaFJAZYNaXyUAbAFu3QgRgbM2nJVLKpgSCygooDlNQHxqJYX9TxgZPtv4UyiUkjDpUsoQopUty4ChMpBt5gNC+lomUpTk0o8FRqKTb2Z1SkpUykjdUAki5pWPj1d3D8QOkU9pbPlzUhS92YAUKWxLD3XA8ybAuHarlHN7J9plqMqSosZk5AXMLndJCS4HUHlc6xve0W1lImTEUMqXJrW6mZiEJEvlf0VEyhJOi1OLVnI4rDFDpUGNXYi7EcoqeWYk9IvSdqJXIQmaLiaUVZ2USoqBzdNg1wxjLxk4BVi7Ej0LRtFSezRhJx5R22A29NTKQkLUAEpFukKOVw+0zSLgW/NIUcMvYnfBuvaFXJPKnooZQL07pdqTd3S13cdOcXtmqUpzkAbE5Ak68T+0ZKJAUkqJuGiSRMKad8ikuOR49eceg4J3XJzqbPQpEhApSzISmoubmYR51jMgZvzGtohkPQFGxWpyQbqDjynkN1uKgc8uWlzEqqqmqpV5t5bk6ZKuIvBKGlqVMW4Bp3lWGrCqztHE8Vf8OpT7s6Cy8WlKEBaUAEJKgAitIUKiOCSA4bzEC94aZNrEyYkh1moqs6iFFKUEZD3S72dy5NsCXLkpUv9RdCySoBaxV1ZTnPUw3gyCigTJlLhhWtmBtZ20EJ4159Ogan5epvbSCTh5ZSACk+EreSyleZSnJyIKjztpD7TUVS5NkBaTTQCGbzZXquEhg7OYxMXhpB8NlTQRcnxF55OHLCx0aIcVKkFSVBU0EWfxFvo7F30gjjW3PXoDk/L1Oh2gstLG6JgXVSWIAIJZJclW8rK7MeBMNtyYAmTU1Ymp3bGkBJXuhyVbxAD5ZcSeexOHkVhSVznfOtZLWdi76QtpScMVJUhU6pKs1LWS2rFyRlAsStc9egOb349Tqtr3QmaoS0kTEIEslIShzUom9yQ+pCQSAeMmPJXLTOZIZKiQpQc+GPORnkLDXW9hyuMw+GUbGad5J3pq1PxFzDT8Hh1MKZjGx/VmF7c1RmsS2u/T+ynN78ev8AQvbRJmYGQUhNEqklRO8StxSniAT6lUFgFDCSZ4EtJmnDhBpDkK8NJqLZbxzzJ7xn7R2fKVJCUJUlQ94rUoEPkAVMPSJsLgJDLqlkkoSxqVuqDOS5v3jo20Vvz+15mNPXff4Ob2Lg1KXWlYl+EqWpz5nKt0oDXIZ+0dX7HTifFnTSlZ/ia7llKWWUpSgBlqL5vaMWRslCTvMry58s9dRGpg9kyApTpCk+Jugl6UOd13v1jTPOMk1+jPFCUWmaftBt8JTtBAB/7goSlKT5XCWUTwZJDZsesYmGwaU4WWrxA6rs1wDcDPmfnHTYH2bws7+LR4SAoy/0swUKpI3WNzUxbWMrBex6J0tICgJiXvQ9XJQf6XjCGXElVtcdPI2ljnd14/ko+zE+WnDETNQpNrEXqJB0LfjgRn7FxaJaZxJN1oIZTINKnZSCHNjY6OYDBiVLf+IlOmpq0ioA8HBixhNnYeb4xSTupqRSXdiLEF9DyyjrelN3e5zrVSqtgtv7VK5viFikhKQAoFQZPzyNzF/Y3tAETVmYtVKlBSQClNCg29lc2HDKM3aHs+ENSskEPccXsW6RB/0CYktu5DiDcOLNDUcUo1ew7yKV0b2K26nxUrM0zLEVViqkhqVW5AMX+kSY/bkuYkFMx6GCU1MtFJcUkDK+TlucYU7YE1FNQDKyIIPPQ84mGzjLAJ4twhaMWzTsuMpvaWxJ7ZYkTpUpSVOEKWKWyKwCVWt7g/YRoYPAthUIL1pBNkllOXbtk9shFDamIHg0gAPVxVmhSfuI0sLtwplodYcJHu8B1jGTyKKUF1OrHDDrblLp3yZCMKUKNYW1mdwSAFMx5GOaCDVSzZhuEdvM2h4qwqkOwDgqBzfQxzm0MKUzCqlnHE2s2t40wSlb1KmzDPijzB2kylhFJCF1Jfob3Bbs/wBYrmUoKCWLlmHF8m4u8XsPL3SKRk2rn5w2LSSv+VI45DK/p2jo31M5WvlRUIs+RCmt9flGrtHaCZ0wKBUxlCWbAHMk6n94oy5XmcZlvXWNHG4REtYSkgpJBqGnGBtXuJJ0zLKh4TOXCyrIZMBbV7Q08BrDVxxZjn6RYWkULIZ6lDmxyMQYgc8vpDTViaBlYYqDv9YUSSgphuk9jCh2TSLiFWzLdoF/x4kkyxQVWtx+0AGh60PSwpbnL6xbVhFUglXbOGw4S39/2EaCglkMHtxVa/KMpZt9jSOMy1yyNTAsfxv2jWo5HXVfHqIbwh8+Kv8A2g+IQ/cspJkcVfP+0MZZHPuP2jRVJBIcEWGVRf8A8oBeFFrG/EH94XxCH7plVCeXzETUt8Pdj94lnYVjcEdgPrDT5AGgz1p+0Q8qZShQzGpnR2SmALvZSfRA+piyhKUrAIl+Yap+fKEhSbWTpq/0EZe88i9JXJJFz/8AT7CJ5C1gsAMnyBP0gZihSbccnveDw6g+vl/3fb/ETKVrgaW/IAmMqohi72tfjlGtImkTCfeKnye/BjGKtdrRoypu9/SYxyRLgzrcFNUuVPASAaFVsCGpDuCJgAJB4aM0ZWx8MlAQUgAAsGsQT5SAXyJBvF/Y0x/4reLM1yxUTLWwLAkhkn1ilJ3JYLBwpJACgL6fhjkjta74Oh+JSwkqXMclCCJhK1OCCpRuSpJA1jmto+zLFSpCma7Fx/SoR1OyZhMqUorqca6F3KebPCxa94hx5T9BaOmGWcJumZSxxlHc4T/q0+U8uY5ycLF+RBz1zvGrJ9pkLIMwFJDC1wwAAFr6cI0sciVNQ0wBTZEeYdGy/tHMY/YakCqW6055GoD6K7ekdsXjyfyVM5ZKcOHaOpxG0ETqKVApSMge3rD46cFJSRZz9G07RwCVEGzg+hi7J2tMDAmoDj+8V8PVV0F8Rd2dPtZilBLGoOetSh9ozZk1rABukVl7WEwB7N3EP4gUzF41xwpUyZTvdFmXPKSDB41QWAbdhFT7RIVbsU4K7HHI9LiRypbQlyXOX3iSWIMKgZKRTEptIsY7EFZSS5IGZU59YeasCKs1feJq9w4Kr2UOkAqDMDF0QaGHTui/0hRWRiABrDxg4Oy7RIlQoPF+wiMn8zgZWKTSUsL5G9srZtp84FU1xpGuhk6kX8PNBFyPp9IvTZoIQHTZIyq1u9hGNJWeXq0aWMmqPhhKEimWkFlWJADqyzOZjGcNzSMtiVK26cd/jzEElYJz7P8AuYorrBDoRk+acjxgwtTWA0yMCj3ZWovBi1wfT/2hLSPwD5MoxWClD3b9VQxUoG6H5EKgaYWi7MQkG30A+0JYD2BHVh9ECKaQoe5fgQfSEULGaAL5NEafMrV5FuSWN3DEZnMciAICXMDm4HOrP5xCJcwEClL5ZJ/eEJkyzUjoEiFpXivULJK033gLWLm/LOHExNr/ACJiCYqYUsVDW1vtCClAedrM7/K0PT59+grLMxQKTcvfi0WpC3pZ2ZOYb14RnAFs4sYYsEmp7DnfvGc47Fxe51myJhE2cAmYo0IVuqSizLD1Ehg5Zm4xnqxAMsgS3cjP9MC+bvaIsKJJmr8WYpCChKixu4IFI7OQIpTl4WkhanJ8tLu/I6dY5YQ+bh9OhtKW3qaOFXTKQkkqKVzEuWospiUqzULebVohmzgVG6Gv5bh/3iLA4kCQSoWE0smlykKG6Cr3iyb9IGdjgWaXbhSAX6iL0PU9halSI5mJazquxZIH1brEXiOCyFHLM2HYZwKsSvRLZ9YrVTS7FuN7946IwMnIbG7OTOLrAQfiT8nD3jn8Vg1SyxYjRSS4P7d43JkpRO+vTjDbiHuFaEM4I1zjohJx8zCcUznIcKaLmIwqTdFuRLjsYpKS2cbmD2LEvGKHPrFuVjhqGjLhPDGpG3LnDMGFMXGKFNEycSesKitReWqIlGIxiAeUOTDFYzwxhQzwANChQoBFrDbaUnzypE0M36ksO3/JFKu7xWxuIQtTy5fhBvKFKWH4gqv8zDwohY4xdrv7cDc5NUyAKiQTlDUwoUXbFRKnGq4n1MSJxx4q9TChRWxNsmTin95XziVyb1H5woUTNUi4Owky1F97KEiWTkYUKMHJmyihkSidfrDolcVa8DChQWwpCCBd1fIwVKW8xPaFCh15iJEBLZqiTDhNORcODfV4UKMpLYtGthjKlThXKTMeXVSfK7ggnjYEHrALnoCVEYdJs4BIt+NChRypcP8AbN31Q+w1n+GmqDNWhV3YOVAJA5Ob8ucR4jHKJKbM3DpaFCilFPJK/H/QragijiMUXDHrFSbNPEwoUdcIpGEmyAnrACGhRqjMZ4YoChf87woUUSVMThqbi455xXhQoaIlyKHhoUAh4cKhQoBkgmwYWDChQhhOIUKFDoZ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4" descr="data:image/jpeg;base64,/9j/4AAQSkZJRgABAQAAAQABAAD/2wCEAAkGBxQQERQUEhQVFhUVFBQUGBcVGBgVFxYVFxgXFxcUFhkYHSggGBslGxQXITEhJSkrLi4vFx8zODMsNygtLisBCgoKDg0OGxAQGy0lICQvLCwsLCwsLCwsLCwsLCwsLCwsLCwsLCwsLCwsLCwvLCwsLCwsLCw0LCwsLCwsLCwsLP/AABEIALcBEwMBIgACEQEDEQH/xAAbAAABBQEBAAAAAAAAAAAAAAACAAEDBAUGB//EAD4QAAECBAMGAwcCBQMEAwAAAAECEQADEiEEMUEFIlFhcYETMpEGQlKhscHwI9EUgpLh8TNichUkotIHssL/xAAZAQADAQEBAAAAAAAAAAAAAAAAAQIDBAX/xAAuEQACAgEDAgMIAgMBAAAAAAAAAQIRAxIhMUHwUWGRBBMUInGBscEy4SPR8VL/2gAMAwEAAhEDEQA/APMAIcCEBBCPQOcQEE0IQQhgMBBAQ4EOBAIQEOBDgQQEMBgIICEBBAQwGAgmhwIcCAQwEOBBAQTQwBaHAgmhwIABaCaCAhwIYAtCaDAhwIBANDtBtD0wAA0PTB0w7QARtD0xI0JoYANDtBtDtABHTCpiWmFTAMiphUxK0QY1ZRLWpLOlJIfK14TBBNES56QsIJFSrgan8+0YKvaZdNkJfiXb+npzjIxeMXNVUo3ytZhwtHPL2iK4NFjfU7fxEjMh+ohRwEKI+J8ivd+Z0YEEBCAghGxmICCAhCCAhiGAggIQEEBAAgIICEBBAQxCAggIQEEBDAYCCAhwIcCABAQ7Q4EEBDEMBDgQQEObXMADARHJxCFkhKgSnP8ANYqz59ZKQ4T6FQ+yfrFbCI35nIoI091rcMoxlnSexrHE2tzaAh2iDD4hyQrQs+T2BvwN4tgRtGSkrRnKLTpgNDtBgQ4TFEgUw9MGEw9MAAUw9MHTD0wABTCpiSmFTAADQqYkph6YBnC7Umq8RRqUaVEAl7MbRt7a2nLTJKaqlLRZuY8x4C7xje0amnzOot/KHjHWsqLkkk6m8eepuLkjqcU6YxMNBolk9IcyucY2iqZHCiTwuYhQWgpnSiHAhAQQj0DmEBBAQhBCGIQggIQEEBAAgIICHAggIYhAQQEICCAhgMBBAQ4EEBAAwEEBDgQ0xYT1OQ1MDaStglewlqCQ5/OQitikqExSFimhnSdC583E2ygXKl3N6SzZZiyfneLOJSFTSqwTRLOdVObjmp3sb37Rw5vaL2XB2YsFbsoJl7x7H+5/b8A4VH60y+aEF9PeFxwiyA5VbVNuNvMoxBKYYg3zlZ+64V9LxgnZq1RblJIWocUh9XH/AOhaJZEwgqBuAdLkBgbfEL9YQTvgEM6TbozFPqbf4gky2WoZuxBFgSCQf+Jygx5XB2gniUlRbTfKCAinh3SVAfGbGzve/wAJv0MXZMwLDp/xyMenizLIjgyYnBiphwmDCYemNTMCmHpg6YcJgAjph6Ykph6YAI6YVMS0xlbc2sMMEgAKWrQuLfFYcdImUlFWyopt0jj/AGjneJiZjaGj+mx+bxQTK4+kTzVFSlKLAqJUepL29YFo8qU7dnao0gQIdQgwIVPKIsqiNoUETCh2GxvgQQEMIMCPSOIQEEIQEEBDAcCCAhgIMCGIQEGBDAQYEMBAQQEICDAgEICCAhARXxWKpsnMqCX0D/UtdoUpKKtjUXJ0iWdPCbC5PoOZ4C0VgHWAbkhXUmwD8BnaBR5xydRe7GwBPE3ibDo3jrYBvUueGYjz8+ZytHbhxJUPIRvK/wCKRbMlyWHANr/mJEpeohgQwIuwAANV7PvM3LTVYcbyyS28zjVkiwiTDkstKvKFlQRayqUCpR6D14xyyfJ0JcFVLkrzYqTyKiR8hytloIhCf+5RcB5SwBpYi31i85UqYSXJo3j8NLN8sopTG/iZO64Imh+NgXHRtO0VGVvvwJku/uX0gJmIcEgKIpyUDSSCk3tuiwflBKJrSSQa6hVop734HdMT4gndJLspIBcOkHdIV2MBiUMxGYWOinLF+Flf5iEzRoGWkV9UPe5DHI8QaojlOklswba2N25h36RJOTSUm+6WIu4KgwbiHaGmWU/EH1Fx0sT6RpCTTtESimqZaweICwNCzt+3GLNMYoF1AWINQ0Yn6FwYv7N2hWAFsFZPoVZEci+mukeniz6tnyeflw6d0XQmHCYkCYKmOgwIgmHpiSmHpv8AnKCxkVMYPtnKHgAnMLDdwXB7fQR0lMY3thIfCqPwqSoc70t6KMZZf4MvH/JHEYKQFrYlgxPDIP8AaFtGQELUlLkOWfkSPtFv2fk1zgl2NEwvb4Da8DtsitgXuty75l+2ceRfz0d/QzmgzazuG0yuxiJRaLBxTpCQjvrk33+UW7JK5AhQQlK+EwoNg3OgEEIYQQj0jjHEGIEQYhiHAgwIYQQEMBwIMCGEGBAAgIMCGJADmwEUMTPK7CwNr2d9VcAzxMpqK3HGLkw8TiibI1LOMzxCe2sQhP6iQPdc/YBPE3N4My3WAHycaPoByGcPK8yzqCE1aMA5SkcXJD8vThyZXI7IY1Elkhlq4hugs56m/wCaz4bMniotxLMkjpaIcPllckqSO+ajwifAt4YJOdycmJuwjnkboLCCxJ1UvVwm5FrXJaJtmSXK2IH+qXU28E/dw3ewMR4I7iLOWDji93PqIsbJloKkiZVvKWQ3uio2A4/TvHLklybQXBTQj/VqyqSw502J5fVoqT5JTPwxUQDWpLcKgc+HCNWVJZU4JvMCgGvkU3I4l3vo79MvashKDhjU/wD3CEkjQF3bjrfrFY5fN34EzXy9+JvzHEuc1jRUokAuApJDHQuBeAxMkqQsAZpLJ4agj85iLKZYKFAkFN3N3BKcrZO4iPCoHhoJNigAEe6SGPS+htBGW199+RTW5UxCQqU6eDpOoOY7ZRBiiKQoXIZVslcSHyLPFySsCWHYM6RwISWf0EUQseGUHR0kHkWHdmjaLMmhp53kl2d0k8yxZQ7Z84gCN5aCGcPxzseoe/eBVPJRfMAb2TlJyV3EBPnOEqFgk9wFfUO0dCdGTVmps/aRQAJl0i1WZS1r/EnnmNY20kEO4bi9vWOOCySQ9iH6nUjm2kZ+NwPipsSKX1YHqNDcR0x9oaVHNLBe6Oyxm25EpQSpYu9xvBP/ACIyihiPa/DJNipf/FP3LRxaMCUggsOL5w4wiR/YREvaxr2c6GZ7bqGUkEuWNRZtHDZxQxm3Z2MRQpMtKagS1QLjIFzl20iiqSMy/eIQtrpucuPyjGXtE5KkzRYYxdhLwnExEUJFku5g1+IskUqfgAf2g8Ns6Zn5T3cOG0sHfWMdVL5maVfCHwzZFIcFr6RbyD1BuAYRWOCXWUuXHTr8XOJxss+8T6t9AYzm49WXFS8CurEXOWcKJFYVILbvoT94UFwCpFpOOR8Q72+sTInpORB7iOcXLNoGg8o9H3rOTQdWlUGDHJICns46H9jEgxE1ORXbqYpZidB1gMEDHKLx80BlKLEagfWLMjbEyw3OGR07w/fIXuzpQYixWK8OmxLlrZxRw20qrFO8+mVPxEnIWMFNJJS96xYBxbIpD5ZXMTPPS25Ljhtkk6aVtVYFmGbPqeJaJFIBWBoEg8WOTq45Zc4SiAU2cJFLgZEuwHFQH1g0qpllRAJJJA5BhUT6W1+nJLLe7OmOOthkqYKURYlgdTSGPROf47hJXTKBsVMV8kFTn15QOJQ0piXchFXMkOE+pf7wcxACQM0lbDiWINxxbTnGesvSORQggEsUgPqVM1u/9otqnAIU2iLDtb801irNvTSHdWTuzGpuraxYXdFjcgA2sAVM/IcvwZuXFlaTRwsggJbzikfy/azXg9lpaWikOFCpSjxN2fQfl4CoAEN5ADUTawcOBnyAibZyj4aEywmkJ3lG4QablV7li4Go4accm6Z0KrLE1P62Jly7rXSpwAkJCkJJBtupTwPTPPD29KlokSljebESy54AkEJByT9WvG/IQFrmpS9LoWVKUL7iQSrgNQMgzcGy/bGhOEBRqqWaiGJCVAa5Dl+8PFL/ACRX0/BORfK39TWky2cyiWd1JGZSz7rjeHqQ2rCKWDmVS9wXeYmlwxSCbDRrdbGN6bLExEkgeHnMQbJ8R1XpOinSQx4c4x5ClLMxLBK6zYu1wCwe6TvcWOt2MKMtmW1uZoYGZSbA2TcsLOW4PU2o+UVZwYqBy3VW0JDM/wDLGhiD+qXYTAgDJgpQP9wx1boIpYqVvIOSi4KfmAeD3t+8dUGYyRUUGKgdSFNoQRf6REE7hTo7cw4JtxDH5RYxCbpJyNSW6B7enaIZgZQL5hgRyyB+cdMWYyQkrqlpOoN+CmsW4GJHZyRYsn0uArrxisHCiGsd5jlwNPoImEypIGRTZ9bMQFD8+8USRKw5U5NqG0ckHLqLH0jOmSFJmuRZrXF+kbfiUhKjmrRsuChx1Dc4BcgKQoHzOKRqRc2Oh0aIk1v4lUZU0ODZrRWwU0Sn9/kbX46vF3EIsHvwPH9jGfVUN0EZZl4yjuqY5c2TfxAUSqkJemwAgJuIUAaSU20iEHdH/H7xDhw7jlFqCI1Mtyp5Bcklxr3iqvGLJcFomAsH1TFJ2i4xV8EybLqZz3eFEUpdoaDSGo6PYWEwy5yRiFUSy7lyLta78YpjCpPvH1gFpVobf3g0VUuwfpGb55NCPC4ULd2sWyB4xrI9nAcP41Q/1fCppA91KqnCn95mbTOM/ATa3sD2b8ziyiYamKbO1ieLcYibfQqKVEU7AplgVPchNirXqYbHbICVJvlclwQlI1Nnz+hjRUgEsQGFyTvX4JB96Dn4epKALLKlKW7khIYuTqfd7REZO02ynBVwUhg9xB+N3cDTiB7rEdyYtFFnGSd3rVvEC9h8/rFtCHC1fDcA66LKhztbIt2gAihJBN5lirgSXUA/AP3bOB5L776FKFFWUKZanuSQRwRVYW1UA3+MyMsMEOaVFOm8oJ1HAZDvwzmRKFYSXIZS6Rlug01Pq4Lg5NeAkD9RVnZJJVfzEOVX5AWzOVoWr/YURLatAuU3mMDZkggdLq7NrBBe+GYgVKJItqGI7nmWgsGAqZN8oSEBLnW1bpb3m9MjEslJKlm9LBI5jzEDnvXPppA3QJEaU3RTZipROoYAdyHLf5hTk1JSxCAVseZd3fU27N2iXwiVFTqoSEqDWIBJDWyDtvfvBzZHiGXelNRI0dktSjgL5mIctx0PM/01NYJSb5sWy5qt26RpYJ2SlO7KSCFW7KBvck66v1ihiUPJNqUhCxkxfe3Rz6xp4dKq0pS1AYjOz6q/3cuLcXjGb277s0jyaOCw1XigDdrSQFF3IlossaAuOXyij7dMcDNAYkJQSQGA30lkjS4/8ekbGysOgy8QEqNXioDNvKBkpIu3EMOpMD7XpB2VOK6SoJKBf30pDq5kBLWyNuMZ4n/lX1X6Kyfwf3EZQnIluQDQghi6XLkBvdUXOWfWMlK3mTUEFKmQAXc3dKQt/M/HnwMXdiSETsPhyhkqMqTWk5KNAdQ55ngW6xXxVImlKyrdlFIXd7LS9STdt/LMD1iltaDwZmY5O9LEzzA01M4AIJCT8SXSPVutPGAMPELKCnBuqpNnLtcM7Ro7QeWkeLciYlSSGsgFyoHIgj7vEeNw9SWXeWUqIUM6sgEPkbXBsw1yjeEuO/QzkuTPx8jdcm4ZQIyUxNh2GcU8ahrtkxI4jVuo9Y1TLJSipjLKE7zsEkhy/wAKr5a6aRUVhlFIyUkCh2yKd24e1g7HjHRjn4mUo2ZeIUAUn3Q3VL5+j/KJJpZQY5gX0VqHHeBWgqcEXunLNrQPnFhfVPMWt3EdaMGWQxJQp2ADB7pe7p5OX7iJCBSm7liCRkXVd+BDCKk1ioKBs9j7wGV4sSlhMwhTMr+lXEjgW+kRLGmUpNFidgWRSCC5rc5AJsxGocm/+71yZ2zFJFctDoe4zbMsOIsfSN4TrJSz+GyeBAzPVwr80tqlU0pBISoeKhmBqIHl6hKS3XvhWk1qzgFuyehFhzeAw8sjN8m/Mo6/aewfGCJqGSpRIpySpQzZ7JJNuZjnJ8piU5KGYVmOxi9fQzePqViGZtA14rGTzEWmNL2zaw6wMqSHCWBJ9BFaqIcbIAkfFCjvcN/8UYyahMyV4KkLSlQIUTmAWskhwbdoUZfFYv8A0P3bOXwGISP9RKyP9rPm5zMAMUXFjk0MhLJz6ROjDvc5CxsNDdobkk2WotlXCzDLSQQQ5ew0YCOhwskKSJigoDQNTURo+gZQL87QOz9mhNUxaQoJO6k2AfylY9LcY3EYYr/TJqcCaXsVKSDn8IubZWGkY5MqZrDG0VRIMxAQ1wrxHDMUKzQn+ahj1hsIoKE1R0FKP9qkkUdXNV+Y6xLKmEAqBH6jyqlWDKFI8PoHU/FIiRCUy5stATUEGqjIsDmu7NY/LkBi5dO/M0ojRh0pUiXUSFliQHUWu5A4qpHR8rxHh5aRO3rhIYqCgEoJ4G9wG/qtFtMoJnzSlTMpgt6gGL0j4ruO17WiPEkEGYQwXVPAOZdzSdBZhUMsukqV/cdEWFCUTFVWTWEV5ndLKA4hyq2n1bCkAuqyCtwU5s7O492kXPVuET7RlAS0qNj4YIB1UpvN/MrqdYLbEoIlGY1J8MBKT8RAFwLE1kty6Qak/vsFV9ijstZsVvTMWSGsAFEionRLWbVu8SbPUqomYXCipkiwPmCVHgLADlyjQxckSECYR5UApSfMDSksWsTUS3DJtAOGkhBlmc5SFApQdEuDUtuRsnIZwnNNN+IKLVIp4ZJKpq1PTSyRvCumkl+CXfd16PDzkGZNBL0pSVMLE5WSHyDdg5irjMccLLVNUp/EWoJSXIWkrLqzypBY6xobJxAnGbOSakJlS98C6SFPSEt5srZXhu1832/Qk09iPHgzJb2ADpJuyUulmGpNT9ov0lKkJF0koIOddgqoP1A5fKOcTt4Ylfgy6WJlmWGKVFSlICkqJOgD+sbezNroWtQUwMqcJSrlyEECoZUJsbci8TOE4x3RUZxb2Zv+zcpJOKG8DuvS5LeGgkAnoXIu5HJqe3T4uDxAeiWiTNUkMCVEIUAEj3Q6mJ/Dj7QUpMrHLClhLJS8sGpimW6iHDJa+eXcRLsfbCJ+FImh1zcNNQEktUpKSkqB0BpfqwDuBExxytS81+LByW8fr+S37NgfwUhQNY8IBQA3kNVulsw4cfgEm0kg+CVLBUQpAmBiLioIWXzeX25uX572DxDoQCtYUEzChIsFAVqUkPZ7ZdSOU2BxKsVJVNpSFy8QJKkNZRXVTTwVm/fjG08bWSX1/NkRmnBGtiMOVSlpmOzryG8kkCkpHO98rHWxjlpUUoAAVLWgHQC4qJf3SBftE+0MYAmQnd35hQFEhBSCqkqyyGoPH1LYMoqmCStSUgJoDncmeGaQEHVRAcAXz5xnuo2zTa6KmHkKTUhO+gTDLVazEuAocAFWNjEMuT4U5bKBl1JWsE1UpL1JLeZqWcakdY1ZOH8LFrWVGlf6rHNt4kTOD7umoytBbQ2YMMZU4KDzJawUJIJSshxY5gNcdotT3rxQtOxzUzBhMxRSQwAmM9003s/8vO/aMOXPMuY9Mwl6x4YBUCGvna7esbu3doS8OuUoBhMKgoA7qU7u+kAO1wW5c4j2kZQUmbL3kVgKDCkoWgBRB0Y3/aOuGV1xyvx0OecFfPBh4PFpUbukl2JG6QzkEjv8omxf6CgiaHUGUUpdTat5bE9xGlNlyCKWITSATYvb4bDMRm4vashU5SkgOJZNSnSStKQlrH/ba93yhx9pcpbRZLxUt2iXDbVT4wUpV1KapYIFznMcXEdLJeaFJAZYNaXyUAbAFu3QgRgbM2nJVLKpgSCygooDlNQHxqJYX9TxgZPtv4UyiUkjDpUsoQopUty4ChMpBt5gNC+lomUpTk0o8FRqKTb2Z1SkpUykjdUAki5pWPj1d3D8QOkU9pbPlzUhS92YAUKWxLD3XA8ybAuHarlHN7J9plqMqSosZk5AXMLndJCS4HUHlc6xve0W1lImTEUMqXJrW6mZiEJEvlf0VEyhJOi1OLVnI4rDFDpUGNXYi7EcoqeWYk9IvSdqJXIQmaLiaUVZ2USoqBzdNg1wxjLxk4BVi7Ej0LRtFSezRhJx5R22A29NTKQkLUAEpFukKOVw+0zSLgW/NIUcMvYnfBuvaFXJPKnooZQL07pdqTd3S13cdOcXtmqUpzkAbE5Ak68T+0ZKJAUkqJuGiSRMKad8ikuOR49eceg4J3XJzqbPQpEhApSzISmoubmYR51jMgZvzGtohkPQFGxWpyQbqDjynkN1uKgc8uWlzEqqqmqpV5t5bk6ZKuIvBKGlqVMW4Bp3lWGrCqztHE8Vf8OpT7s6Cy8WlKEBaUAEJKgAitIUKiOCSA4bzEC94aZNrEyYkh1moqs6iFFKUEZD3S72dy5NsCXLkpUv9RdCySoBaxV1ZTnPUw3gyCigTJlLhhWtmBtZ20EJ4159Ogan5epvbSCTh5ZSACk+EreSyleZSnJyIKjztpD7TUVS5NkBaTTQCGbzZXquEhg7OYxMXhpB8NlTQRcnxF55OHLCx0aIcVKkFSVBU0EWfxFvo7F30gjjW3PXoDk/L1Oh2gstLG6JgXVSWIAIJZJclW8rK7MeBMNtyYAmTU1Ymp3bGkBJXuhyVbxAD5ZcSeexOHkVhSVznfOtZLWdi76QtpScMVJUhU6pKs1LWS2rFyRlAsStc9egOb349Tqtr3QmaoS0kTEIEslIShzUom9yQ+pCQSAeMmPJXLTOZIZKiQpQc+GPORnkLDXW9hyuMw+GUbGad5J3pq1PxFzDT8Hh1MKZjGx/VmF7c1RmsS2u/T+ynN78ev8AQvbRJmYGQUhNEqklRO8StxSniAT6lUFgFDCSZ4EtJmnDhBpDkK8NJqLZbxzzJ7xn7R2fKVJCUJUlQ94rUoEPkAVMPSJsLgJDLqlkkoSxqVuqDOS5v3jo20Vvz+15mNPXff4Ob2Lg1KXWlYl+EqWpz5nKt0oDXIZ+0dX7HTifFnTSlZ/ia7llKWWUpSgBlqL5vaMWRslCTvMry58s9dRGpg9kyApTpCk+Jugl6UOd13v1jTPOMk1+jPFCUWmaftBt8JTtBAB/7goSlKT5XCWUTwZJDZsesYmGwaU4WWrxA6rs1wDcDPmfnHTYH2bws7+LR4SAoy/0swUKpI3WNzUxbWMrBex6J0tICgJiXvQ9XJQf6XjCGXElVtcdPI2ljnd14/ko+zE+WnDETNQpNrEXqJB0LfjgRn7FxaJaZxJN1oIZTINKnZSCHNjY6OYDBiVLf+IlOmpq0ioA8HBixhNnYeb4xSTupqRSXdiLEF9DyyjrelN3e5zrVSqtgtv7VK5viFikhKQAoFQZPzyNzF/Y3tAETVmYtVKlBSQClNCg29lc2HDKM3aHs+ENSskEPccXsW6RB/0CYktu5DiDcOLNDUcUo1ew7yKV0b2K26nxUrM0zLEVViqkhqVW5AMX+kSY/bkuYkFMx6GCU1MtFJcUkDK+TlucYU7YE1FNQDKyIIPPQ84mGzjLAJ4twhaMWzTsuMpvaWxJ7ZYkTpUpSVOEKWKWyKwCVWt7g/YRoYPAthUIL1pBNkllOXbtk9shFDamIHg0gAPVxVmhSfuI0sLtwplodYcJHu8B1jGTyKKUF1OrHDDrblLp3yZCMKUKNYW1mdwSAFMx5GOaCDVSzZhuEdvM2h4qwqkOwDgqBzfQxzm0MKUzCqlnHE2s2t40wSlb1KmzDPijzB2kylhFJCF1Jfob3Bbs/wBYrmUoKCWLlmHF8m4u8XsPL3SKRk2rn5w2LSSv+VI45DK/p2jo31M5WvlRUIs+RCmt9flGrtHaCZ0wKBUxlCWbAHMk6n94oy5XmcZlvXWNHG4REtYSkgpJBqGnGBtXuJJ0zLKh4TOXCyrIZMBbV7Q08BrDVxxZjn6RYWkULIZ6lDmxyMQYgc8vpDTViaBlYYqDv9YUSSgphuk9jCh2TSLiFWzLdoF/x4kkyxQVWtx+0AGh60PSwpbnL6xbVhFUglXbOGw4S39/2EaCglkMHtxVa/KMpZt9jSOMy1yyNTAsfxv2jWo5HXVfHqIbwh8+Kv8A2g+IQ/cspJkcVfP+0MZZHPuP2jRVJBIcEWGVRf8A8oBeFFrG/EH94XxCH7plVCeXzETUt8Pdj94lnYVjcEdgPrDT5AGgz1p+0Q8qZShQzGpnR2SmALvZSfRA+piyhKUrAIl+Yap+fKEhSbWTpq/0EZe88i9JXJJFz/8AT7CJ5C1gsAMnyBP0gZihSbccnveDw6g+vl/3fb/ETKVrgaW/IAmMqohi72tfjlGtImkTCfeKnye/BjGKtdrRoypu9/SYxyRLgzrcFNUuVPASAaFVsCGpDuCJgAJB4aM0ZWx8MlAQUgAAsGsQT5SAXyJBvF/Y0x/4reLM1yxUTLWwLAkhkn1ilJ3JYLBwpJACgL6fhjkjta74Oh+JSwkqXMclCCJhK1OCCpRuSpJA1jmto+zLFSpCma7Fx/SoR1OyZhMqUorqca6F3KebPCxa94hx5T9BaOmGWcJumZSxxlHc4T/q0+U8uY5ycLF+RBz1zvGrJ9pkLIMwFJDC1wwAAFr6cI0sciVNQ0wBTZEeYdGy/tHMY/YakCqW6055GoD6K7ekdsXjyfyVM5ZKcOHaOpxG0ETqKVApSMge3rD46cFJSRZz9G07RwCVEGzg+hi7J2tMDAmoDj+8V8PVV0F8Rd2dPtZilBLGoOetSh9ozZk1rABukVl7WEwB7N3EP4gUzF41xwpUyZTvdFmXPKSDB41QWAbdhFT7RIVbsU4K7HHI9LiRypbQlyXOX3iSWIMKgZKRTEptIsY7EFZSS5IGZU59YeasCKs1feJq9w4Kr2UOkAqDMDF0QaGHTui/0hRWRiABrDxg4Oy7RIlQoPF+wiMn8zgZWKTSUsL5G9srZtp84FU1xpGuhk6kX8PNBFyPp9IvTZoIQHTZIyq1u9hGNJWeXq0aWMmqPhhKEimWkFlWJADqyzOZjGcNzSMtiVK26cd/jzEElYJz7P8AuYorrBDoRk+acjxgwtTWA0yMCj3ZWovBi1wfT/2hLSPwD5MoxWClD3b9VQxUoG6H5EKgaYWi7MQkG30A+0JYD2BHVh9ECKaQoe5fgQfSEULGaAL5NEafMrV5FuSWN3DEZnMciAICXMDm4HOrP5xCJcwEClL5ZJ/eEJkyzUjoEiFpXivULJK033gLWLm/LOHExNr/ACJiCYqYUsVDW1vtCClAedrM7/K0PT59+grLMxQKTcvfi0WpC3pZ2ZOYb14RnAFs4sYYsEmp7DnfvGc47Fxe51myJhE2cAmYo0IVuqSizLD1Ehg5Zm4xnqxAMsgS3cjP9MC+bvaIsKJJmr8WYpCChKixu4IFI7OQIpTl4WkhanJ8tLu/I6dY5YQ+bh9OhtKW3qaOFXTKQkkqKVzEuWospiUqzULebVohmzgVG6Gv5bh/3iLA4kCQSoWE0smlykKG6Cr3iyb9IGdjgWaXbhSAX6iL0PU9halSI5mJazquxZIH1brEXiOCyFHLM2HYZwKsSvRLZ9YrVTS7FuN7946IwMnIbG7OTOLrAQfiT8nD3jn8Vg1SyxYjRSS4P7d43JkpRO+vTjDbiHuFaEM4I1zjohJx8zCcUznIcKaLmIwqTdFuRLjsYpKS2cbmD2LEvGKHPrFuVjhqGjLhPDGpG3LnDMGFMXGKFNEycSesKitReWqIlGIxiAeUOTDFYzwxhQzwANChQoBFrDbaUnzypE0M36ksO3/JFKu7xWxuIQtTy5fhBvKFKWH4gqv8zDwohY4xdrv7cDc5NUyAKiQTlDUwoUXbFRKnGq4n1MSJxx4q9TChRWxNsmTin95XziVyb1H5woUTNUi4Owky1F97KEiWTkYUKMHJmyihkSidfrDolcVa8DChQWwpCCBd1fIwVKW8xPaFCh15iJEBLZqiTDhNORcODfV4UKMpLYtGthjKlThXKTMeXVSfK7ggnjYEHrALnoCVEYdJs4BIt+NChRypcP8AbN31Q+w1n+GmqDNWhV3YOVAJA5Ob8ucR4jHKJKbM3DpaFCilFPJK/H/QragijiMUXDHrFSbNPEwoUdcIpGEmyAnrACGhRqjMZ4YoChf87woUUSVMThqbi455xXhQoaIlyKHhoUAh4cKhQoBkgmwYWDChQhhOIUKFDoZ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08" y="7937"/>
            <a:ext cx="9160506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7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3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1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Prostokąt 4"/>
          <p:cNvSpPr/>
          <p:nvPr/>
        </p:nvSpPr>
        <p:spPr>
          <a:xfrm>
            <a:off x="1443680" y="0"/>
            <a:ext cx="6256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BASIC INFORMATION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619672" y="1916832"/>
            <a:ext cx="590465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CAPI</a:t>
            </a:r>
            <a:r>
              <a:rPr lang="pl-PL" sz="4000" dirty="0">
                <a:latin typeface="Comic Sans MS" panose="030F0702030302020204" pitchFamily="66" charset="0"/>
              </a:rPr>
              <a:t>TAL: </a:t>
            </a:r>
            <a:r>
              <a:rPr lang="pl-PL" sz="4000" dirty="0" smtClean="0">
                <a:latin typeface="Comic Sans MS" panose="030F0702030302020204" pitchFamily="66" charset="0"/>
              </a:rPr>
              <a:t>PARIS</a:t>
            </a:r>
          </a:p>
          <a:p>
            <a:r>
              <a:rPr lang="pl-PL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LANG</a:t>
            </a:r>
            <a:r>
              <a:rPr lang="pl-PL" sz="4000" dirty="0" smtClean="0">
                <a:latin typeface="Comic Sans MS" panose="030F0702030302020204" pitchFamily="66" charset="0"/>
              </a:rPr>
              <a:t>UAGE: FREN</a:t>
            </a:r>
            <a:r>
              <a:rPr lang="pl-PL" sz="40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CH</a:t>
            </a:r>
          </a:p>
          <a:p>
            <a:r>
              <a:rPr lang="pl-PL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POPU</a:t>
            </a:r>
            <a:r>
              <a:rPr lang="pl-PL" sz="4000" dirty="0" smtClean="0">
                <a:latin typeface="Comic Sans MS" panose="030F0702030302020204" pitchFamily="66" charset="0"/>
              </a:rPr>
              <a:t>LATION: 66 </a:t>
            </a:r>
            <a:r>
              <a:rPr lang="pl-PL" sz="40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MLN</a:t>
            </a:r>
          </a:p>
          <a:p>
            <a:r>
              <a:rPr lang="pl-PL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CURR</a:t>
            </a:r>
            <a:r>
              <a:rPr lang="pl-PL" sz="4000" dirty="0" smtClean="0">
                <a:latin typeface="Comic Sans MS" panose="030F0702030302020204" pitchFamily="66" charset="0"/>
              </a:rPr>
              <a:t>ENCY: EURO</a:t>
            </a:r>
            <a:endParaRPr lang="pl-PL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7861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11" y="0"/>
            <a:ext cx="9143999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50471" y="0"/>
            <a:ext cx="8643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 </a:t>
            </a:r>
            <a:r>
              <a:rPr lang="pl-PL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were</a:t>
            </a:r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in Clermont-Ferrand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23330"/>
            <a:ext cx="5688632" cy="5700719"/>
          </a:xfrm>
        </p:spPr>
      </p:pic>
    </p:spTree>
    <p:extLst>
      <p:ext uri="{BB962C8B-B14F-4D97-AF65-F5344CB8AC3E}">
        <p14:creationId xmlns:p14="http://schemas.microsoft.com/office/powerpoint/2010/main" val="5971757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6" y="0"/>
            <a:ext cx="9143999" cy="68580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766279" y="0"/>
            <a:ext cx="76114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/>
              </a:rPr>
              <a:t>Institution</a:t>
            </a:r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/>
              </a:rPr>
              <a:t> </a:t>
            </a:r>
            <a:r>
              <a:rPr lang="pl-PL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/>
              </a:rPr>
              <a:t>Sainte-Thérèse</a:t>
            </a:r>
            <a:endParaRPr lang="pl-PL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hlinkClick r:id="rId3"/>
            </a:endParaRPr>
          </a:p>
          <a:p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/>
              </a:rPr>
              <a:t> </a:t>
            </a:r>
            <a:r>
              <a:rPr lang="pl-PL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/>
              </a:rPr>
              <a:t>Les</a:t>
            </a:r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/>
              </a:rPr>
              <a:t> </a:t>
            </a:r>
            <a:r>
              <a:rPr lang="pl-PL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/>
              </a:rPr>
              <a:t>Cordeliers</a:t>
            </a:r>
            <a:endParaRPr lang="pl-P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91683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778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2"/>
            <a:ext cx="9143999" cy="68580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375681" y="0"/>
            <a:ext cx="6392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Everybody</a:t>
            </a:r>
            <a:r>
              <a:rPr lang="pl-P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pl-P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said</a:t>
            </a:r>
            <a:r>
              <a:rPr lang="pl-P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Hello!</a:t>
            </a:r>
            <a:endParaRPr lang="pl-PL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1" y="126876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491481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3" y="0"/>
            <a:ext cx="9143999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044934" y="0"/>
            <a:ext cx="50541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 ENJOYED </a:t>
            </a:r>
            <a:r>
              <a:rPr lang="pl-PL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</a:t>
            </a:r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AMAZING SHOW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7" name="pole tekstowe 6"/>
          <p:cNvSpPr txBox="1"/>
          <p:nvPr/>
        </p:nvSpPr>
        <p:spPr>
          <a:xfrm>
            <a:off x="1403648" y="1844824"/>
            <a:ext cx="6545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</a:rPr>
              <a:t>EACH COUNTRY HAD ITS DANCE PRESENTED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9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-31547"/>
            <a:ext cx="9143999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14923" y="0"/>
            <a:ext cx="9173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And </a:t>
            </a:r>
            <a:r>
              <a:rPr lang="pl-PL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this</a:t>
            </a:r>
            <a:r>
              <a:rPr lang="pl-PL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pl-PL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is</a:t>
            </a:r>
            <a:r>
              <a:rPr lang="pl-PL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pl-PL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pl-PL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pl-PL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polish</a:t>
            </a:r>
            <a:r>
              <a:rPr lang="pl-PL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team</a:t>
            </a:r>
            <a:endParaRPr lang="pl-PL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42453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079848" y="0"/>
            <a:ext cx="49843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</a:t>
            </a:r>
            <a:r>
              <a:rPr lang="pl-PL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ate</a:t>
            </a:r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 lot!!</a:t>
            </a:r>
          </a:p>
          <a:p>
            <a:pPr algn="ctr"/>
            <a:r>
              <a:rPr lang="pl-PL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Yummy</a:t>
            </a:r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pl-PL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yummy</a:t>
            </a:r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pl-P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7" y="198884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2907140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" y="0"/>
            <a:ext cx="9143999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808537" y="0"/>
            <a:ext cx="75269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And we </a:t>
            </a:r>
            <a:r>
              <a:rPr lang="pl-PL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watched</a:t>
            </a:r>
            <a:r>
              <a:rPr lang="pl-PL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pl-PL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amazing</a:t>
            </a:r>
            <a:endParaRPr lang="pl-PL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LEGO </a:t>
            </a:r>
            <a:r>
              <a:rPr lang="pl-PL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shows</a:t>
            </a:r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! </a:t>
            </a:r>
            <a:endParaRPr lang="pl-PL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63533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128</Words>
  <Application>Microsoft Office PowerPoint</Application>
  <PresentationFormat>Pokaz na ekranie (4:3)</PresentationFormat>
  <Paragraphs>52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oleczka</dc:creator>
  <cp:lastModifiedBy>X</cp:lastModifiedBy>
  <cp:revision>10</cp:revision>
  <dcterms:created xsi:type="dcterms:W3CDTF">2015-05-11T20:04:45Z</dcterms:created>
  <dcterms:modified xsi:type="dcterms:W3CDTF">2015-05-25T20:57:46Z</dcterms:modified>
</cp:coreProperties>
</file>