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3" r:id="rId3"/>
    <p:sldId id="281" r:id="rId4"/>
    <p:sldId id="320" r:id="rId5"/>
    <p:sldId id="284" r:id="rId6"/>
    <p:sldId id="282" r:id="rId7"/>
    <p:sldId id="285" r:id="rId8"/>
    <p:sldId id="286" r:id="rId9"/>
    <p:sldId id="287" r:id="rId10"/>
    <p:sldId id="288" r:id="rId11"/>
    <p:sldId id="289" r:id="rId12"/>
    <p:sldId id="290" r:id="rId13"/>
    <p:sldId id="291" r:id="rId14"/>
    <p:sldId id="292" r:id="rId15"/>
    <p:sldId id="293" r:id="rId16"/>
    <p:sldId id="294" r:id="rId17"/>
    <p:sldId id="295" r:id="rId18"/>
    <p:sldId id="296" r:id="rId19"/>
    <p:sldId id="297" r:id="rId20"/>
    <p:sldId id="298" r:id="rId21"/>
    <p:sldId id="299" r:id="rId22"/>
    <p:sldId id="300" r:id="rId23"/>
    <p:sldId id="301" r:id="rId24"/>
    <p:sldId id="313" r:id="rId25"/>
    <p:sldId id="316" r:id="rId26"/>
    <p:sldId id="314" r:id="rId27"/>
    <p:sldId id="318" r:id="rId28"/>
    <p:sldId id="317" r:id="rId29"/>
    <p:sldId id="308" r:id="rId30"/>
    <p:sldId id="312" r:id="rId31"/>
    <p:sldId id="307" r:id="rId32"/>
    <p:sldId id="257" r:id="rId33"/>
    <p:sldId id="303" r:id="rId34"/>
    <p:sldId id="310" r:id="rId35"/>
    <p:sldId id="263" r:id="rId36"/>
    <p:sldId id="264" r:id="rId37"/>
    <p:sldId id="275" r:id="rId38"/>
    <p:sldId id="267" r:id="rId39"/>
    <p:sldId id="261" r:id="rId40"/>
    <p:sldId id="266" r:id="rId41"/>
    <p:sldId id="262" r:id="rId42"/>
    <p:sldId id="276" r:id="rId43"/>
    <p:sldId id="311" r:id="rId44"/>
    <p:sldId id="302" r:id="rId45"/>
    <p:sldId id="260" r:id="rId46"/>
    <p:sldId id="304" r:id="rId47"/>
    <p:sldId id="273" r:id="rId48"/>
    <p:sldId id="268" r:id="rId49"/>
    <p:sldId id="271" r:id="rId50"/>
    <p:sldId id="269" r:id="rId51"/>
    <p:sldId id="270" r:id="rId52"/>
    <p:sldId id="272" r:id="rId53"/>
    <p:sldId id="305" r:id="rId54"/>
    <p:sldId id="274" r:id="rId55"/>
    <p:sldId id="306" r:id="rId56"/>
    <p:sldId id="259" r:id="rId57"/>
    <p:sldId id="258" r:id="rId58"/>
    <p:sldId id="309" r:id="rId59"/>
    <p:sldId id="315" r:id="rId60"/>
    <p:sldId id="319" r:id="rId61"/>
    <p:sldId id="280" r:id="rId62"/>
    <p:sldId id="277" r:id="rId6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7" name="Podtytuł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30" name="Symbol zastępczy daty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5B476-2366-454B-8DD7-8A5283385773}" type="datetimeFigureOut">
              <a:rPr lang="pl-PL" smtClean="0"/>
              <a:pPr/>
              <a:t>2016-05-25</a:t>
            </a:fld>
            <a:endParaRPr lang="pl-PL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7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5F30F-A756-4C4F-B4C2-D49ACF9145D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cover dir="l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5B476-2366-454B-8DD7-8A5283385773}" type="datetimeFigureOut">
              <a:rPr lang="pl-PL" smtClean="0"/>
              <a:pPr/>
              <a:t>2016-05-25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5F30F-A756-4C4F-B4C2-D49ACF9145D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cover dir="l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5B476-2366-454B-8DD7-8A5283385773}" type="datetimeFigureOut">
              <a:rPr lang="pl-PL" smtClean="0"/>
              <a:pPr/>
              <a:t>2016-05-25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5F30F-A756-4C4F-B4C2-D49ACF9145D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cover dir="l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5B476-2366-454B-8DD7-8A5283385773}" type="datetimeFigureOut">
              <a:rPr lang="pl-PL" smtClean="0"/>
              <a:pPr/>
              <a:t>2016-05-25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5F30F-A756-4C4F-B4C2-D49ACF9145D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cover dir="l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5B476-2366-454B-8DD7-8A5283385773}" type="datetimeFigureOut">
              <a:rPr lang="pl-PL" smtClean="0"/>
              <a:pPr/>
              <a:t>2016-05-25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5F30F-A756-4C4F-B4C2-D49ACF9145D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cover dir="l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5B476-2366-454B-8DD7-8A5283385773}" type="datetimeFigureOut">
              <a:rPr lang="pl-PL" smtClean="0"/>
              <a:pPr/>
              <a:t>2016-05-25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5F30F-A756-4C4F-B4C2-D49ACF9145D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cover dir="l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5B476-2366-454B-8DD7-8A5283385773}" type="datetimeFigureOut">
              <a:rPr lang="pl-PL" smtClean="0"/>
              <a:pPr/>
              <a:t>2016-05-25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5F30F-A756-4C4F-B4C2-D49ACF9145D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cover dir="l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5B476-2366-454B-8DD7-8A5283385773}" type="datetimeFigureOut">
              <a:rPr lang="pl-PL" smtClean="0"/>
              <a:pPr/>
              <a:t>2016-05-25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5F30F-A756-4C4F-B4C2-D49ACF9145D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cover dir="l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5B476-2366-454B-8DD7-8A5283385773}" type="datetimeFigureOut">
              <a:rPr lang="pl-PL" smtClean="0"/>
              <a:pPr/>
              <a:t>2016-05-25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5F30F-A756-4C4F-B4C2-D49ACF9145D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cover dir="l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5B476-2366-454B-8DD7-8A5283385773}" type="datetimeFigureOut">
              <a:rPr lang="pl-PL" smtClean="0"/>
              <a:pPr/>
              <a:t>2016-05-25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5F30F-A756-4C4F-B4C2-D49ACF9145D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cover dir="l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ze ściętym i zaokrąglonym rogiem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rójkąt prostokątny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5B476-2366-454B-8DD7-8A5283385773}" type="datetimeFigureOut">
              <a:rPr lang="pl-PL" smtClean="0"/>
              <a:pPr/>
              <a:t>2016-05-25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5F5F30F-A756-4C4F-B4C2-D49ACF9145D8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10" name="Dowolny kształt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Dowolny kształt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cover dir="l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olny kształt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owolny kształt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Symbol zastępczy tytułu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0" name="Symbol zastępczy tekstu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B05B476-2366-454B-8DD7-8A5283385773}" type="datetimeFigureOut">
              <a:rPr lang="pl-PL" smtClean="0"/>
              <a:pPr/>
              <a:t>2016-05-25</a:t>
            </a:fld>
            <a:endParaRPr lang="pl-PL"/>
          </a:p>
        </p:txBody>
      </p:sp>
      <p:sp>
        <p:nvSpPr>
          <p:cNvPr id="22" name="Symbol zastępczy stopki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5F5F30F-A756-4C4F-B4C2-D49ACF9145D8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2" name="Grupa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Dowolny kształt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Dowolny kształt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cover dir="lu"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5.jpeg"/><Relationship Id="rId2" Type="http://schemas.openxmlformats.org/officeDocument/2006/relationships/hyperlink" Target="https://www.youtube.com/embed/EXgK3OI2TYI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embed/F-u4zqwtWXo" TargetMode="External"/><Relationship Id="rId5" Type="http://schemas.openxmlformats.org/officeDocument/2006/relationships/image" Target="../media/image34.jpeg"/><Relationship Id="rId4" Type="http://schemas.openxmlformats.org/officeDocument/2006/relationships/hyperlink" Target="https://www.youtube.com/embed/TUMT9porhkE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Our </a:t>
            </a:r>
            <a:r>
              <a:rPr lang="pl-PL" dirty="0" err="1" smtClean="0"/>
              <a:t>school</a:t>
            </a:r>
            <a:endParaRPr lang="pl-PL" dirty="0"/>
          </a:p>
        </p:txBody>
      </p:sp>
      <p:pic>
        <p:nvPicPr>
          <p:cNvPr id="5" name="Obraz 4" descr="szkoł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8" y="2500306"/>
            <a:ext cx="4286253" cy="3214690"/>
          </a:xfrm>
          <a:prstGeom prst="rect">
            <a:avLst/>
          </a:prstGeom>
        </p:spPr>
      </p:pic>
    </p:spTree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2b</a:t>
            </a:r>
            <a:endParaRPr lang="pl-PL" dirty="0"/>
          </a:p>
        </p:txBody>
      </p:sp>
      <p:pic>
        <p:nvPicPr>
          <p:cNvPr id="4" name="Symbol zastępczy zawartości 3" descr="2b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348" y="1935163"/>
            <a:ext cx="7145620" cy="4769701"/>
          </a:xfrm>
        </p:spPr>
      </p:pic>
    </p:spTree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2c</a:t>
            </a:r>
            <a:endParaRPr lang="pl-PL" dirty="0"/>
          </a:p>
        </p:txBody>
      </p:sp>
      <p:pic>
        <p:nvPicPr>
          <p:cNvPr id="4" name="Symbol zastępczy zawartości 3" descr="2c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7224" y="2000240"/>
            <a:ext cx="7000924" cy="4664366"/>
          </a:xfrm>
        </p:spPr>
      </p:pic>
    </p:spTree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3</a:t>
            </a:r>
            <a:endParaRPr lang="pl-PL" dirty="0"/>
          </a:p>
        </p:txBody>
      </p:sp>
      <p:pic>
        <p:nvPicPr>
          <p:cNvPr id="4" name="Symbol zastępczy zawartości 3" descr="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5786" y="1857364"/>
            <a:ext cx="7215238" cy="4807152"/>
          </a:xfrm>
        </p:spPr>
      </p:pic>
    </p:spTree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4a</a:t>
            </a:r>
            <a:endParaRPr lang="pl-PL" dirty="0"/>
          </a:p>
        </p:txBody>
      </p:sp>
      <p:pic>
        <p:nvPicPr>
          <p:cNvPr id="4" name="Symbol zastępczy zawartości 3" descr="4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348" y="1935163"/>
            <a:ext cx="7139474" cy="4774523"/>
          </a:xfrm>
        </p:spPr>
      </p:pic>
    </p:spTree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4b</a:t>
            </a:r>
            <a:endParaRPr lang="pl-PL" dirty="0"/>
          </a:p>
        </p:txBody>
      </p:sp>
      <p:pic>
        <p:nvPicPr>
          <p:cNvPr id="4" name="Symbol zastępczy zawartości 3" descr="4b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910" y="1935163"/>
            <a:ext cx="7162561" cy="4861588"/>
          </a:xfrm>
        </p:spPr>
      </p:pic>
    </p:spTree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5a</a:t>
            </a:r>
            <a:endParaRPr lang="pl-PL" dirty="0"/>
          </a:p>
        </p:txBody>
      </p:sp>
      <p:pic>
        <p:nvPicPr>
          <p:cNvPr id="4" name="Symbol zastępczy zawartości 3" descr="5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348" y="2071678"/>
            <a:ext cx="6929486" cy="4616770"/>
          </a:xfrm>
        </p:spPr>
      </p:pic>
    </p:spTree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5b</a:t>
            </a:r>
            <a:endParaRPr lang="pl-PL" dirty="0"/>
          </a:p>
        </p:txBody>
      </p:sp>
      <p:pic>
        <p:nvPicPr>
          <p:cNvPr id="4" name="Symbol zastępczy zawartości 3" descr="5b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349" y="1935163"/>
            <a:ext cx="7151788" cy="4764879"/>
          </a:xfrm>
        </p:spPr>
      </p:pic>
    </p:spTree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6a</a:t>
            </a:r>
            <a:endParaRPr lang="pl-PL" dirty="0"/>
          </a:p>
        </p:txBody>
      </p:sp>
      <p:pic>
        <p:nvPicPr>
          <p:cNvPr id="4" name="Symbol zastępczy zawartości 3" descr="6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5785" y="1935163"/>
            <a:ext cx="7025651" cy="4759879"/>
          </a:xfrm>
        </p:spPr>
      </p:pic>
    </p:spTree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6b</a:t>
            </a:r>
            <a:endParaRPr lang="pl-PL" dirty="0"/>
          </a:p>
        </p:txBody>
      </p:sp>
      <p:pic>
        <p:nvPicPr>
          <p:cNvPr id="4" name="Symbol zastępczy zawartości 3" descr="6b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7224" y="1809351"/>
            <a:ext cx="6697874" cy="5048649"/>
          </a:xfrm>
        </p:spPr>
      </p:pic>
    </p:spTree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1a </a:t>
            </a:r>
            <a:r>
              <a:rPr lang="pl-PL" dirty="0" err="1" smtClean="0"/>
              <a:t>gymnsium</a:t>
            </a:r>
            <a:endParaRPr lang="pl-PL" dirty="0"/>
          </a:p>
        </p:txBody>
      </p:sp>
      <p:pic>
        <p:nvPicPr>
          <p:cNvPr id="4" name="Symbol zastępczy zawartości 3" descr="1ga.jpg"/>
          <p:cNvPicPr>
            <a:picLocks noGrp="1" noChangeAspect="1"/>
          </p:cNvPicPr>
          <p:nvPr>
            <p:ph idx="1"/>
          </p:nvPr>
        </p:nvPicPr>
        <p:blipFill>
          <a:blip r:embed="rId2"/>
          <a:srcRect t="10832" r="1031"/>
          <a:stretch>
            <a:fillRect/>
          </a:stretch>
        </p:blipFill>
        <p:spPr>
          <a:xfrm>
            <a:off x="500034" y="1928802"/>
            <a:ext cx="7786742" cy="4674174"/>
          </a:xfrm>
        </p:spPr>
      </p:pic>
    </p:spTree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Headmistresses</a:t>
            </a:r>
            <a:endParaRPr lang="pl-PL" dirty="0"/>
          </a:p>
        </p:txBody>
      </p:sp>
      <p:pic>
        <p:nvPicPr>
          <p:cNvPr id="4" name="Symbol zastępczy zawartości 3" descr="Pani Bożen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472" y="1928801"/>
            <a:ext cx="3071834" cy="3002545"/>
          </a:xfrm>
        </p:spPr>
      </p:pic>
      <p:pic>
        <p:nvPicPr>
          <p:cNvPr id="5" name="Obraz 4" descr="Pani El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438" y="2000240"/>
            <a:ext cx="2000264" cy="3000396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785786" y="5214950"/>
            <a:ext cx="3786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 smtClean="0"/>
              <a:t>Mrs</a:t>
            </a:r>
            <a:r>
              <a:rPr lang="pl-PL" dirty="0" smtClean="0"/>
              <a:t>. Bożena Niechoda</a:t>
            </a:r>
            <a:endParaRPr lang="pl-PL" dirty="0"/>
          </a:p>
        </p:txBody>
      </p:sp>
      <p:sp>
        <p:nvSpPr>
          <p:cNvPr id="7" name="pole tekstowe 6"/>
          <p:cNvSpPr txBox="1"/>
          <p:nvPr/>
        </p:nvSpPr>
        <p:spPr>
          <a:xfrm>
            <a:off x="4643438" y="5214950"/>
            <a:ext cx="257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 smtClean="0"/>
              <a:t>Mrs</a:t>
            </a:r>
            <a:r>
              <a:rPr lang="pl-PL" dirty="0" smtClean="0"/>
              <a:t>. Elżbieta Stasiewicz</a:t>
            </a:r>
            <a:endParaRPr lang="pl-PL" dirty="0"/>
          </a:p>
        </p:txBody>
      </p:sp>
    </p:spTree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1b </a:t>
            </a:r>
            <a:r>
              <a:rPr lang="pl-PL" dirty="0" err="1" smtClean="0"/>
              <a:t>gymnasium</a:t>
            </a:r>
            <a:endParaRPr lang="pl-PL" dirty="0"/>
          </a:p>
        </p:txBody>
      </p:sp>
      <p:pic>
        <p:nvPicPr>
          <p:cNvPr id="4" name="Symbol zastępczy zawartości 3" descr="1gb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7224" y="1857363"/>
            <a:ext cx="7358114" cy="4902343"/>
          </a:xfrm>
        </p:spPr>
      </p:pic>
    </p:spTree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2a </a:t>
            </a:r>
            <a:r>
              <a:rPr lang="pl-PL" dirty="0" err="1" smtClean="0"/>
              <a:t>gymnasium</a:t>
            </a:r>
            <a:endParaRPr lang="pl-PL" dirty="0"/>
          </a:p>
        </p:txBody>
      </p:sp>
      <p:pic>
        <p:nvPicPr>
          <p:cNvPr id="4" name="Symbol zastępczy zawartości 3" descr="2g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5786" y="2000240"/>
            <a:ext cx="7000924" cy="4664366"/>
          </a:xfrm>
        </p:spPr>
      </p:pic>
    </p:spTree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2b </a:t>
            </a:r>
            <a:r>
              <a:rPr lang="pl-PL" dirty="0" err="1" smtClean="0"/>
              <a:t>gymnasium</a:t>
            </a:r>
            <a:endParaRPr lang="pl-PL" dirty="0"/>
          </a:p>
        </p:txBody>
      </p:sp>
      <p:pic>
        <p:nvPicPr>
          <p:cNvPr id="4" name="Symbol zastępczy zawartości 3" descr="2gb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1538" y="2000240"/>
            <a:ext cx="6929486" cy="4616770"/>
          </a:xfrm>
        </p:spPr>
      </p:pic>
    </p:spTree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57488" y="2714620"/>
            <a:ext cx="4757742" cy="1143000"/>
          </a:xfrm>
        </p:spPr>
        <p:txBody>
          <a:bodyPr>
            <a:noAutofit/>
          </a:bodyPr>
          <a:lstStyle/>
          <a:p>
            <a:r>
              <a:rPr lang="pl-PL" sz="9600" dirty="0" err="1" smtClean="0"/>
              <a:t>Classes</a:t>
            </a:r>
            <a:endParaRPr lang="pl-PL" sz="9600" dirty="0"/>
          </a:p>
        </p:txBody>
      </p:sp>
    </p:spTree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1071546"/>
            <a:ext cx="8229600" cy="1143000"/>
          </a:xfrm>
        </p:spPr>
        <p:txBody>
          <a:bodyPr/>
          <a:lstStyle/>
          <a:p>
            <a:r>
              <a:rPr lang="pl-PL" dirty="0" err="1" smtClean="0"/>
              <a:t>Chemistry</a:t>
            </a:r>
            <a:endParaRPr lang="pl-PL" dirty="0"/>
          </a:p>
        </p:txBody>
      </p:sp>
      <p:pic>
        <p:nvPicPr>
          <p:cNvPr id="4" name="Symbol zastępczy zawartości 3" descr="chemia w klasie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0" y="3429000"/>
            <a:ext cx="4572000" cy="3429000"/>
          </a:xfrm>
        </p:spPr>
      </p:pic>
      <p:pic>
        <p:nvPicPr>
          <p:cNvPr id="5" name="Obraz 4" descr="chemia w klasie1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9000"/>
            <a:ext cx="4572000" cy="3429000"/>
          </a:xfrm>
          <a:prstGeom prst="rect">
            <a:avLst/>
          </a:prstGeom>
        </p:spPr>
      </p:pic>
      <p:pic>
        <p:nvPicPr>
          <p:cNvPr id="6" name="Obraz 5" descr="chemia w klasie1 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0"/>
            <a:ext cx="4572000" cy="3429000"/>
          </a:xfrm>
          <a:prstGeom prst="rect">
            <a:avLst/>
          </a:prstGeom>
        </p:spPr>
      </p:pic>
    </p:spTree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71472" y="1142984"/>
            <a:ext cx="4186238" cy="1143000"/>
          </a:xfrm>
        </p:spPr>
        <p:txBody>
          <a:bodyPr>
            <a:normAutofit fontScale="90000"/>
          </a:bodyPr>
          <a:lstStyle/>
          <a:p>
            <a:r>
              <a:rPr lang="pl-PL" dirty="0" err="1" smtClean="0"/>
              <a:t>Examining</a:t>
            </a:r>
            <a:r>
              <a:rPr lang="pl-PL" dirty="0" smtClean="0"/>
              <a:t> the </a:t>
            </a:r>
            <a:r>
              <a:rPr lang="pl-PL" dirty="0" err="1" smtClean="0"/>
              <a:t>current</a:t>
            </a:r>
            <a:endParaRPr lang="pl-PL" dirty="0"/>
          </a:p>
        </p:txBody>
      </p:sp>
      <p:pic>
        <p:nvPicPr>
          <p:cNvPr id="4" name="Symbol zastępczy zawartości 3" descr="przepływ prądu 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343269"/>
            <a:ext cx="5857884" cy="3514731"/>
          </a:xfrm>
        </p:spPr>
      </p:pic>
      <p:pic>
        <p:nvPicPr>
          <p:cNvPr id="5" name="Obraz 4" descr="przepływ prądu.jpg"/>
          <p:cNvPicPr>
            <a:picLocks noChangeAspect="1"/>
          </p:cNvPicPr>
          <p:nvPr/>
        </p:nvPicPr>
        <p:blipFill>
          <a:blip r:embed="rId3"/>
          <a:srcRect b="22916"/>
          <a:stretch>
            <a:fillRect/>
          </a:stretch>
        </p:blipFill>
        <p:spPr>
          <a:xfrm>
            <a:off x="5857884" y="2636244"/>
            <a:ext cx="3286116" cy="4221756"/>
          </a:xfrm>
          <a:prstGeom prst="rect">
            <a:avLst/>
          </a:prstGeom>
        </p:spPr>
      </p:pic>
      <p:pic>
        <p:nvPicPr>
          <p:cNvPr id="7" name="Obraz 6" descr="przepływ prądu.jpg 2.jpg"/>
          <p:cNvPicPr>
            <a:picLocks noChangeAspect="1"/>
          </p:cNvPicPr>
          <p:nvPr/>
        </p:nvPicPr>
        <p:blipFill>
          <a:blip r:embed="rId4"/>
          <a:srcRect t="5208" b="17708"/>
          <a:stretch>
            <a:fillRect/>
          </a:stretch>
        </p:blipFill>
        <p:spPr>
          <a:xfrm>
            <a:off x="4500562" y="0"/>
            <a:ext cx="2786050" cy="3579325"/>
          </a:xfrm>
          <a:prstGeom prst="rect">
            <a:avLst/>
          </a:prstGeom>
        </p:spPr>
      </p:pic>
    </p:spTree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71472" y="1071546"/>
            <a:ext cx="3186106" cy="11430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First </a:t>
            </a:r>
            <a:r>
              <a:rPr lang="pl-PL" dirty="0" err="1" smtClean="0"/>
              <a:t>day</a:t>
            </a:r>
            <a:r>
              <a:rPr lang="pl-PL" dirty="0" smtClean="0"/>
              <a:t> </a:t>
            </a:r>
            <a:r>
              <a:rPr lang="pl-PL" dirty="0" err="1" smtClean="0"/>
              <a:t>in</a:t>
            </a:r>
            <a:r>
              <a:rPr lang="pl-PL" dirty="0" smtClean="0"/>
              <a:t> </a:t>
            </a:r>
            <a:r>
              <a:rPr lang="pl-PL" dirty="0" err="1" smtClean="0"/>
              <a:t>school</a:t>
            </a:r>
            <a:endParaRPr lang="pl-PL" dirty="0"/>
          </a:p>
        </p:txBody>
      </p:sp>
      <p:pic>
        <p:nvPicPr>
          <p:cNvPr id="4" name="Symbol zastępczy zawartości 3" descr="pierwsze dni szkolne 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857496"/>
            <a:ext cx="5183190" cy="3109914"/>
          </a:xfrm>
        </p:spPr>
      </p:pic>
      <p:pic>
        <p:nvPicPr>
          <p:cNvPr id="5" name="Obraz 4" descr="pierwsze dni szkolne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1063" y="4186238"/>
            <a:ext cx="4452937" cy="2671762"/>
          </a:xfrm>
          <a:prstGeom prst="rect">
            <a:avLst/>
          </a:prstGeom>
        </p:spPr>
      </p:pic>
      <p:pic>
        <p:nvPicPr>
          <p:cNvPr id="6" name="Obraz 5" descr="pierwsze dni szkolne 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6683" y="0"/>
            <a:ext cx="5167317" cy="3100390"/>
          </a:xfrm>
          <a:prstGeom prst="rect">
            <a:avLst/>
          </a:prstGeom>
        </p:spPr>
      </p:pic>
    </p:spTree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>
                <a:latin typeface="+mn-lt"/>
              </a:rPr>
              <a:t>Gymnastics</a:t>
            </a:r>
            <a:r>
              <a:rPr lang="pl-PL" dirty="0" smtClean="0">
                <a:latin typeface="Comic Sans MS" pitchFamily="66" charset="0"/>
              </a:rPr>
              <a:t> </a:t>
            </a:r>
            <a:endParaRPr lang="pl-PL" dirty="0">
              <a:latin typeface="Comic Sans MS" pitchFamily="66" charset="0"/>
            </a:endParaRPr>
          </a:p>
        </p:txBody>
      </p:sp>
      <p:pic>
        <p:nvPicPr>
          <p:cNvPr id="4" name="Symbol zastępczy zawartości 3" descr="klasa 1b.jpg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3737" t="25000" r="2824" b="9374"/>
          <a:stretch>
            <a:fillRect/>
          </a:stretch>
        </p:blipFill>
        <p:spPr>
          <a:xfrm>
            <a:off x="0" y="3707607"/>
            <a:ext cx="4500562" cy="3150393"/>
          </a:xfrm>
        </p:spPr>
      </p:pic>
      <p:pic>
        <p:nvPicPr>
          <p:cNvPr id="5" name="Obraz 4" descr="klasa 2b.jpg">
            <a:hlinkClick r:id="rId4"/>
          </p:cNvPr>
          <p:cNvPicPr>
            <a:picLocks noChangeAspect="1"/>
          </p:cNvPicPr>
          <p:nvPr/>
        </p:nvPicPr>
        <p:blipFill>
          <a:blip r:embed="rId5"/>
          <a:srcRect t="26785" b="11272"/>
          <a:stretch>
            <a:fillRect/>
          </a:stretch>
        </p:blipFill>
        <p:spPr>
          <a:xfrm>
            <a:off x="3857620" y="0"/>
            <a:ext cx="5286380" cy="3667452"/>
          </a:xfrm>
          <a:prstGeom prst="rect">
            <a:avLst/>
          </a:prstGeom>
        </p:spPr>
      </p:pic>
      <p:pic>
        <p:nvPicPr>
          <p:cNvPr id="6" name="Obraz 5" descr="klasa 3.jpg">
            <a:hlinkClick r:id="rId6"/>
          </p:cNvPr>
          <p:cNvPicPr>
            <a:picLocks noChangeAspect="1"/>
          </p:cNvPicPr>
          <p:nvPr/>
        </p:nvPicPr>
        <p:blipFill>
          <a:blip r:embed="rId7"/>
          <a:srcRect t="25000"/>
          <a:stretch>
            <a:fillRect/>
          </a:stretch>
        </p:blipFill>
        <p:spPr>
          <a:xfrm>
            <a:off x="4519926" y="3714752"/>
            <a:ext cx="4624074" cy="3143248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1142976" y="3714752"/>
            <a:ext cx="135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First </a:t>
            </a:r>
            <a:r>
              <a:rPr lang="pl-PL" dirty="0" err="1" smtClean="0"/>
              <a:t>class</a:t>
            </a:r>
            <a:endParaRPr lang="pl-PL" dirty="0"/>
          </a:p>
        </p:txBody>
      </p:sp>
      <p:sp>
        <p:nvSpPr>
          <p:cNvPr id="8" name="pole tekstowe 7"/>
          <p:cNvSpPr txBox="1"/>
          <p:nvPr/>
        </p:nvSpPr>
        <p:spPr>
          <a:xfrm>
            <a:off x="5572132" y="6072206"/>
            <a:ext cx="2500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 smtClean="0"/>
              <a:t>Second</a:t>
            </a:r>
            <a:r>
              <a:rPr lang="pl-PL" dirty="0" smtClean="0"/>
              <a:t> </a:t>
            </a:r>
            <a:r>
              <a:rPr lang="pl-PL" dirty="0" err="1" smtClean="0"/>
              <a:t>class</a:t>
            </a:r>
            <a:endParaRPr lang="pl-PL" dirty="0"/>
          </a:p>
        </p:txBody>
      </p:sp>
      <p:sp>
        <p:nvSpPr>
          <p:cNvPr id="9" name="pole tekstowe 8"/>
          <p:cNvSpPr txBox="1"/>
          <p:nvPr/>
        </p:nvSpPr>
        <p:spPr>
          <a:xfrm>
            <a:off x="6500826" y="3286124"/>
            <a:ext cx="2071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Third </a:t>
            </a:r>
            <a:r>
              <a:rPr lang="pl-PL" dirty="0" err="1" smtClean="0"/>
              <a:t>class</a:t>
            </a:r>
            <a:endParaRPr lang="pl-PL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785786" y="2285992"/>
            <a:ext cx="1285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err="1" smtClean="0"/>
              <a:t>Click</a:t>
            </a:r>
            <a:r>
              <a:rPr lang="pl-PL" b="1" dirty="0" smtClean="0"/>
              <a:t> </a:t>
            </a:r>
            <a:r>
              <a:rPr lang="pl-PL" b="1" dirty="0" err="1" smtClean="0"/>
              <a:t>the</a:t>
            </a:r>
            <a:r>
              <a:rPr lang="pl-PL" b="1" dirty="0" smtClean="0"/>
              <a:t> photo</a:t>
            </a:r>
            <a:endParaRPr lang="pl-PL" b="1" dirty="0"/>
          </a:p>
        </p:txBody>
      </p:sp>
    </p:spTree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85852" y="714356"/>
            <a:ext cx="2543164" cy="1143000"/>
          </a:xfrm>
        </p:spPr>
        <p:txBody>
          <a:bodyPr>
            <a:normAutofit fontScale="90000"/>
          </a:bodyPr>
          <a:lstStyle/>
          <a:p>
            <a:r>
              <a:rPr lang="pl-PL" dirty="0" err="1" smtClean="0"/>
              <a:t>Insect’s</a:t>
            </a:r>
            <a:r>
              <a:rPr lang="pl-PL" dirty="0" smtClean="0"/>
              <a:t> life</a:t>
            </a:r>
            <a:endParaRPr lang="pl-PL" dirty="0"/>
          </a:p>
        </p:txBody>
      </p:sp>
      <p:pic>
        <p:nvPicPr>
          <p:cNvPr id="4" name="Symbol zastępczy zawartości 3" descr="życie owadów 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303852"/>
            <a:ext cx="6072198" cy="4554148"/>
          </a:xfrm>
        </p:spPr>
      </p:pic>
      <p:pic>
        <p:nvPicPr>
          <p:cNvPr id="5" name="Obraz 4" descr="życie owadów 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794000"/>
            <a:ext cx="3048000" cy="4064000"/>
          </a:xfrm>
          <a:prstGeom prst="rect">
            <a:avLst/>
          </a:prstGeom>
        </p:spPr>
      </p:pic>
      <p:pic>
        <p:nvPicPr>
          <p:cNvPr id="6" name="Obraz 5" descr="życie owadów 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3570" y="0"/>
            <a:ext cx="3706810" cy="2780108"/>
          </a:xfrm>
          <a:prstGeom prst="rect">
            <a:avLst/>
          </a:prstGeom>
        </p:spPr>
      </p:pic>
    </p:spTree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14348" y="500042"/>
            <a:ext cx="2614602" cy="1143000"/>
          </a:xfrm>
        </p:spPr>
        <p:txBody>
          <a:bodyPr>
            <a:normAutofit fontScale="90000"/>
          </a:bodyPr>
          <a:lstStyle/>
          <a:p>
            <a:r>
              <a:rPr lang="pl-PL" dirty="0" err="1" smtClean="0"/>
              <a:t>Pyjamas</a:t>
            </a:r>
            <a:r>
              <a:rPr lang="pl-PL" dirty="0" smtClean="0"/>
              <a:t> Day</a:t>
            </a:r>
            <a:endParaRPr lang="pl-PL" dirty="0"/>
          </a:p>
        </p:txBody>
      </p:sp>
      <p:pic>
        <p:nvPicPr>
          <p:cNvPr id="4" name="Symbol zastępczy zawartości 3" descr="dzień piżamowy.jpg"/>
          <p:cNvPicPr>
            <a:picLocks noGrp="1" noChangeAspect="1"/>
          </p:cNvPicPr>
          <p:nvPr>
            <p:ph idx="1"/>
          </p:nvPr>
        </p:nvPicPr>
        <p:blipFill>
          <a:blip r:embed="rId2"/>
          <a:srcRect l="12893" r="6058"/>
          <a:stretch>
            <a:fillRect/>
          </a:stretch>
        </p:blipFill>
        <p:spPr>
          <a:xfrm>
            <a:off x="0" y="2468563"/>
            <a:ext cx="5929354" cy="4389437"/>
          </a:xfrm>
        </p:spPr>
      </p:pic>
      <p:pic>
        <p:nvPicPr>
          <p:cNvPr id="5" name="Obraz 4" descr="dzień piżamowy 2.jpg"/>
          <p:cNvPicPr>
            <a:picLocks noChangeAspect="1"/>
          </p:cNvPicPr>
          <p:nvPr/>
        </p:nvPicPr>
        <p:blipFill>
          <a:blip r:embed="rId3"/>
          <a:srcRect l="21094" r="7031"/>
          <a:stretch>
            <a:fillRect/>
          </a:stretch>
        </p:blipFill>
        <p:spPr>
          <a:xfrm>
            <a:off x="4694006" y="0"/>
            <a:ext cx="4449994" cy="3714752"/>
          </a:xfrm>
          <a:prstGeom prst="rect">
            <a:avLst/>
          </a:prstGeom>
        </p:spPr>
      </p:pic>
    </p:spTree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Teachers</a:t>
            </a:r>
            <a:endParaRPr lang="pl-PL" dirty="0"/>
          </a:p>
        </p:txBody>
      </p:sp>
      <p:pic>
        <p:nvPicPr>
          <p:cNvPr id="4" name="Symbol zastępczy zawartości 3" descr="Nauczyciele.jpg"/>
          <p:cNvPicPr>
            <a:picLocks noGrp="1" noChangeAspect="1"/>
          </p:cNvPicPr>
          <p:nvPr>
            <p:ph idx="1"/>
          </p:nvPr>
        </p:nvPicPr>
        <p:blipFill>
          <a:blip r:embed="rId2"/>
          <a:srcRect l="2501" t="14503" r="2501" b="4122"/>
          <a:stretch>
            <a:fillRect/>
          </a:stretch>
        </p:blipFill>
        <p:spPr>
          <a:xfrm>
            <a:off x="357158" y="1857364"/>
            <a:ext cx="8618280" cy="4143404"/>
          </a:xfrm>
        </p:spPr>
      </p:pic>
    </p:spTree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Science Fair</a:t>
            </a:r>
            <a:endParaRPr lang="pl-PL" dirty="0"/>
          </a:p>
        </p:txBody>
      </p:sp>
      <p:pic>
        <p:nvPicPr>
          <p:cNvPr id="4" name="Symbol zastępczy zawartości 3" descr="science faie 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57620" y="-1"/>
            <a:ext cx="5286380" cy="3535267"/>
          </a:xfrm>
        </p:spPr>
      </p:pic>
      <p:pic>
        <p:nvPicPr>
          <p:cNvPr id="5" name="Obraz 4" descr="science fair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9190" y="3504040"/>
            <a:ext cx="4214810" cy="3353960"/>
          </a:xfrm>
          <a:prstGeom prst="rect">
            <a:avLst/>
          </a:prstGeom>
        </p:spPr>
      </p:pic>
      <p:pic>
        <p:nvPicPr>
          <p:cNvPr id="6" name="Obraz 5" descr="science fai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500438"/>
            <a:ext cx="5020653" cy="3357562"/>
          </a:xfrm>
          <a:prstGeom prst="rect">
            <a:avLst/>
          </a:prstGeom>
        </p:spPr>
      </p:pic>
    </p:spTree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214554"/>
            <a:ext cx="8229600" cy="1143000"/>
          </a:xfrm>
        </p:spPr>
        <p:txBody>
          <a:bodyPr/>
          <a:lstStyle/>
          <a:p>
            <a:r>
              <a:rPr lang="pl-PL" dirty="0" smtClean="0"/>
              <a:t>Small </a:t>
            </a:r>
            <a:r>
              <a:rPr lang="pl-PL" dirty="0" err="1" smtClean="0"/>
              <a:t>chemists</a:t>
            </a:r>
            <a:endParaRPr lang="pl-PL" dirty="0"/>
          </a:p>
        </p:txBody>
      </p:sp>
      <p:pic>
        <p:nvPicPr>
          <p:cNvPr id="5" name="Obraz 4" descr="mali chemicy 2.jpg"/>
          <p:cNvPicPr>
            <a:picLocks noChangeAspect="1"/>
          </p:cNvPicPr>
          <p:nvPr/>
        </p:nvPicPr>
        <p:blipFill>
          <a:blip r:embed="rId2"/>
          <a:srcRect l="7812" t="29166" r="2343" b="4427"/>
          <a:stretch>
            <a:fillRect/>
          </a:stretch>
        </p:blipFill>
        <p:spPr>
          <a:xfrm>
            <a:off x="0" y="4286256"/>
            <a:ext cx="5799031" cy="2571744"/>
          </a:xfrm>
          <a:prstGeom prst="rect">
            <a:avLst/>
          </a:prstGeom>
        </p:spPr>
      </p:pic>
      <p:pic>
        <p:nvPicPr>
          <p:cNvPr id="6" name="Obraz 5" descr="mali chemicy 3.jpg"/>
          <p:cNvPicPr>
            <a:picLocks noChangeAspect="1"/>
          </p:cNvPicPr>
          <p:nvPr/>
        </p:nvPicPr>
        <p:blipFill>
          <a:blip r:embed="rId3"/>
          <a:srcRect t="3125" b="30469"/>
          <a:stretch>
            <a:fillRect/>
          </a:stretch>
        </p:blipFill>
        <p:spPr>
          <a:xfrm>
            <a:off x="3000364" y="0"/>
            <a:ext cx="5916706" cy="2357454"/>
          </a:xfrm>
          <a:prstGeom prst="rect">
            <a:avLst/>
          </a:prstGeom>
        </p:spPr>
      </p:pic>
      <p:pic>
        <p:nvPicPr>
          <p:cNvPr id="4" name="Symbol zastępczy zawartości 3" descr="mali chemicy 1.jpg"/>
          <p:cNvPicPr>
            <a:picLocks noGrp="1" noChangeAspect="1"/>
          </p:cNvPicPr>
          <p:nvPr>
            <p:ph idx="1"/>
          </p:nvPr>
        </p:nvPicPr>
        <p:blipFill>
          <a:blip r:embed="rId4"/>
          <a:srcRect l="5081" r="3128" b="4123"/>
          <a:stretch>
            <a:fillRect/>
          </a:stretch>
        </p:blipFill>
        <p:spPr>
          <a:xfrm>
            <a:off x="4714876" y="2285992"/>
            <a:ext cx="4286280" cy="2686264"/>
          </a:xfrm>
        </p:spPr>
      </p:pic>
    </p:spTree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7158" y="642918"/>
            <a:ext cx="3257544" cy="1143008"/>
          </a:xfrm>
        </p:spPr>
        <p:txBody>
          <a:bodyPr>
            <a:normAutofit fontScale="90000"/>
          </a:bodyPr>
          <a:lstStyle/>
          <a:p>
            <a:r>
              <a:rPr lang="pl-PL" dirty="0" err="1" smtClean="0"/>
              <a:t>The</a:t>
            </a:r>
            <a:r>
              <a:rPr lang="pl-PL" dirty="0" smtClean="0"/>
              <a:t> </a:t>
            </a:r>
            <a:r>
              <a:rPr lang="pl-PL" dirty="0" err="1" smtClean="0"/>
              <a:t>Earth</a:t>
            </a:r>
            <a:r>
              <a:rPr lang="pl-PL" dirty="0" smtClean="0"/>
              <a:t> Day</a:t>
            </a:r>
            <a:endParaRPr lang="pl-PL" dirty="0"/>
          </a:p>
        </p:txBody>
      </p:sp>
      <p:pic>
        <p:nvPicPr>
          <p:cNvPr id="4" name="Symbol zastępczy zawartości 3" descr="dzień ziemi 1.jpg"/>
          <p:cNvPicPr>
            <a:picLocks noGrp="1" noChangeAspect="1"/>
          </p:cNvPicPr>
          <p:nvPr>
            <p:ph idx="1"/>
          </p:nvPr>
        </p:nvPicPr>
        <p:blipFill>
          <a:blip r:embed="rId2"/>
          <a:srcRect l="1949" t="947" r="11737" b="4349"/>
          <a:stretch>
            <a:fillRect/>
          </a:stretch>
        </p:blipFill>
        <p:spPr>
          <a:xfrm>
            <a:off x="0" y="2571720"/>
            <a:ext cx="6929454" cy="4286280"/>
          </a:xfrm>
        </p:spPr>
      </p:pic>
      <p:pic>
        <p:nvPicPr>
          <p:cNvPr id="5" name="Obraz 4" descr="dzień ziemi 2.JPG"/>
          <p:cNvPicPr>
            <a:picLocks noChangeAspect="1"/>
          </p:cNvPicPr>
          <p:nvPr/>
        </p:nvPicPr>
        <p:blipFill>
          <a:blip r:embed="rId3"/>
          <a:srcRect t="22435"/>
          <a:stretch>
            <a:fillRect/>
          </a:stretch>
        </p:blipFill>
        <p:spPr>
          <a:xfrm>
            <a:off x="3904572" y="0"/>
            <a:ext cx="5239429" cy="3047976"/>
          </a:xfrm>
          <a:prstGeom prst="rect">
            <a:avLst/>
          </a:prstGeom>
        </p:spPr>
      </p:pic>
    </p:spTree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71670" y="2500306"/>
            <a:ext cx="8229600" cy="1143000"/>
          </a:xfrm>
        </p:spPr>
        <p:txBody>
          <a:bodyPr>
            <a:noAutofit/>
          </a:bodyPr>
          <a:lstStyle/>
          <a:p>
            <a:r>
              <a:rPr lang="pl-PL" sz="9600" dirty="0" err="1" smtClean="0"/>
              <a:t>Clubs</a:t>
            </a:r>
            <a:endParaRPr lang="pl-PL" sz="9600" dirty="0"/>
          </a:p>
        </p:txBody>
      </p:sp>
    </p:spTree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14348" y="1000108"/>
            <a:ext cx="8229600" cy="1143000"/>
          </a:xfrm>
        </p:spPr>
        <p:txBody>
          <a:bodyPr/>
          <a:lstStyle/>
          <a:p>
            <a:r>
              <a:rPr lang="pl-PL" dirty="0" smtClean="0"/>
              <a:t>Aikido</a:t>
            </a:r>
            <a:endParaRPr lang="pl-PL" dirty="0"/>
          </a:p>
        </p:txBody>
      </p:sp>
      <p:pic>
        <p:nvPicPr>
          <p:cNvPr id="5" name="Obraz 4" descr="aikido 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124" y="-1"/>
            <a:ext cx="4714876" cy="3536157"/>
          </a:xfrm>
          <a:prstGeom prst="rect">
            <a:avLst/>
          </a:prstGeom>
        </p:spPr>
      </p:pic>
      <p:pic>
        <p:nvPicPr>
          <p:cNvPr id="6" name="Obraz 5" descr="aikid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429001"/>
            <a:ext cx="4571999" cy="3429000"/>
          </a:xfrm>
          <a:prstGeom prst="rect">
            <a:avLst/>
          </a:prstGeom>
        </p:spPr>
      </p:pic>
      <p:pic>
        <p:nvPicPr>
          <p:cNvPr id="4" name="Symbol zastępczy zawartości 3" descr="aikido 2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500562" y="3397189"/>
            <a:ext cx="4643438" cy="3460812"/>
          </a:xfrm>
        </p:spPr>
      </p:pic>
    </p:spTree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3114668" cy="1511288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Athelitcs </a:t>
            </a:r>
            <a:r>
              <a:rPr lang="pl-PL" dirty="0" err="1" smtClean="0"/>
              <a:t>section</a:t>
            </a:r>
            <a:endParaRPr lang="pl-PL" dirty="0"/>
          </a:p>
        </p:txBody>
      </p:sp>
      <p:pic>
        <p:nvPicPr>
          <p:cNvPr id="4" name="Symbol zastępczy zawartości 3" descr="sekcja lekkoatletyki 1.jpg"/>
          <p:cNvPicPr>
            <a:picLocks noGrp="1" noChangeAspect="1"/>
          </p:cNvPicPr>
          <p:nvPr>
            <p:ph idx="1"/>
          </p:nvPr>
        </p:nvPicPr>
        <p:blipFill>
          <a:blip r:embed="rId2"/>
          <a:srcRect l="7102" t="5296" r="7664" b="22097"/>
          <a:stretch>
            <a:fillRect/>
          </a:stretch>
        </p:blipFill>
        <p:spPr>
          <a:xfrm>
            <a:off x="0" y="2357406"/>
            <a:ext cx="7044408" cy="4500594"/>
          </a:xfrm>
        </p:spPr>
      </p:pic>
      <p:pic>
        <p:nvPicPr>
          <p:cNvPr id="5" name="Obraz 4" descr="sekcja lekkoatletyki 2.jpg"/>
          <p:cNvPicPr>
            <a:picLocks noChangeAspect="1"/>
          </p:cNvPicPr>
          <p:nvPr/>
        </p:nvPicPr>
        <p:blipFill>
          <a:blip r:embed="rId3"/>
          <a:srcRect l="32812" t="34375" b="36458"/>
          <a:stretch>
            <a:fillRect/>
          </a:stretch>
        </p:blipFill>
        <p:spPr>
          <a:xfrm>
            <a:off x="3000364" y="857232"/>
            <a:ext cx="6143636" cy="2000264"/>
          </a:xfrm>
          <a:prstGeom prst="rect">
            <a:avLst/>
          </a:prstGeom>
        </p:spPr>
      </p:pic>
    </p:spTree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2400288" cy="1143000"/>
          </a:xfrm>
        </p:spPr>
        <p:txBody>
          <a:bodyPr/>
          <a:lstStyle/>
          <a:p>
            <a:r>
              <a:rPr lang="pl-PL" dirty="0" err="1" smtClean="0"/>
              <a:t>Chess</a:t>
            </a: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4" name="Symbol zastępczy zawartości 3" descr="szachy 1.jpg"/>
          <p:cNvPicPr>
            <a:picLocks noGrp="1" noChangeAspect="1"/>
          </p:cNvPicPr>
          <p:nvPr>
            <p:ph idx="1"/>
          </p:nvPr>
        </p:nvPicPr>
        <p:blipFill>
          <a:blip r:embed="rId2"/>
          <a:srcRect t="14767" r="33708"/>
          <a:stretch>
            <a:fillRect/>
          </a:stretch>
        </p:blipFill>
        <p:spPr>
          <a:xfrm>
            <a:off x="1785918" y="1285860"/>
            <a:ext cx="4000496" cy="3857628"/>
          </a:xfrm>
        </p:spPr>
      </p:pic>
      <p:pic>
        <p:nvPicPr>
          <p:cNvPr id="5" name="Obraz 4" descr="szachy 2.jpg"/>
          <p:cNvPicPr>
            <a:picLocks noChangeAspect="1"/>
          </p:cNvPicPr>
          <p:nvPr/>
        </p:nvPicPr>
        <p:blipFill>
          <a:blip r:embed="rId3"/>
          <a:srcRect l="6875" t="27273" r="14375"/>
          <a:stretch>
            <a:fillRect/>
          </a:stretch>
        </p:blipFill>
        <p:spPr>
          <a:xfrm>
            <a:off x="0" y="3428993"/>
            <a:ext cx="6000792" cy="3429007"/>
          </a:xfrm>
          <a:prstGeom prst="rect">
            <a:avLst/>
          </a:prstGeom>
        </p:spPr>
      </p:pic>
      <p:cxnSp>
        <p:nvCxnSpPr>
          <p:cNvPr id="7" name="Łącznik prosty ze strzałką 6"/>
          <p:cNvCxnSpPr/>
          <p:nvPr/>
        </p:nvCxnSpPr>
        <p:spPr>
          <a:xfrm rot="5400000">
            <a:off x="4107653" y="3464719"/>
            <a:ext cx="857256" cy="78581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8" name="Obraz 7" descr="szachy3.JPG"/>
          <p:cNvPicPr>
            <a:picLocks noChangeAspect="1"/>
          </p:cNvPicPr>
          <p:nvPr/>
        </p:nvPicPr>
        <p:blipFill>
          <a:blip r:embed="rId4"/>
          <a:srcRect r="9259" b="5208"/>
          <a:stretch>
            <a:fillRect/>
          </a:stretch>
        </p:blipFill>
        <p:spPr>
          <a:xfrm>
            <a:off x="5643551" y="357166"/>
            <a:ext cx="3500449" cy="6500834"/>
          </a:xfrm>
          <a:prstGeom prst="rect">
            <a:avLst/>
          </a:prstGeom>
        </p:spPr>
      </p:pic>
    </p:spTree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571480"/>
            <a:ext cx="3257544" cy="1143000"/>
          </a:xfrm>
        </p:spPr>
        <p:txBody>
          <a:bodyPr>
            <a:normAutofit fontScale="90000"/>
          </a:bodyPr>
          <a:lstStyle/>
          <a:p>
            <a:r>
              <a:rPr lang="pl-PL" dirty="0" err="1" smtClean="0"/>
              <a:t>Cooking</a:t>
            </a:r>
            <a:r>
              <a:rPr lang="pl-PL" dirty="0" smtClean="0"/>
              <a:t> </a:t>
            </a:r>
            <a:r>
              <a:rPr lang="pl-PL" dirty="0" err="1" smtClean="0"/>
              <a:t>classes</a:t>
            </a:r>
            <a:endParaRPr lang="pl-PL" dirty="0"/>
          </a:p>
        </p:txBody>
      </p:sp>
      <p:pic>
        <p:nvPicPr>
          <p:cNvPr id="4" name="Symbol zastępczy zawartości 3" descr="koło kulinarne 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332037"/>
            <a:ext cx="6034617" cy="4525963"/>
          </a:xfrm>
        </p:spPr>
      </p:pic>
      <p:pic>
        <p:nvPicPr>
          <p:cNvPr id="5" name="Obraz 4" descr="koło kulinarne.jpg"/>
          <p:cNvPicPr>
            <a:picLocks noChangeAspect="1"/>
          </p:cNvPicPr>
          <p:nvPr/>
        </p:nvPicPr>
        <p:blipFill>
          <a:blip r:embed="rId3"/>
          <a:srcRect l="18750" r="17187" b="15625"/>
          <a:stretch>
            <a:fillRect/>
          </a:stretch>
        </p:blipFill>
        <p:spPr>
          <a:xfrm>
            <a:off x="4643438" y="0"/>
            <a:ext cx="4500562" cy="4445659"/>
          </a:xfrm>
          <a:prstGeom prst="rect">
            <a:avLst/>
          </a:prstGeom>
        </p:spPr>
      </p:pic>
    </p:spTree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543296" cy="1368412"/>
          </a:xfrm>
        </p:spPr>
        <p:txBody>
          <a:bodyPr>
            <a:normAutofit/>
          </a:bodyPr>
          <a:lstStyle/>
          <a:p>
            <a:r>
              <a:rPr lang="pl-PL" dirty="0" err="1" smtClean="0"/>
              <a:t>Journalists</a:t>
            </a: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4" name="Symbol zastępczy zawartości 3" descr="koło dziennikarskie 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332037"/>
            <a:ext cx="5853579" cy="4525963"/>
          </a:xfrm>
        </p:spPr>
      </p:pic>
      <p:pic>
        <p:nvPicPr>
          <p:cNvPr id="5" name="Obraz 4" descr="koło dziennikarskie 2.jpg"/>
          <p:cNvPicPr>
            <a:picLocks noChangeAspect="1"/>
          </p:cNvPicPr>
          <p:nvPr/>
        </p:nvPicPr>
        <p:blipFill>
          <a:blip r:embed="rId3"/>
          <a:srcRect l="1667" t="3844" r="3333" b="3889"/>
          <a:stretch>
            <a:fillRect/>
          </a:stretch>
        </p:blipFill>
        <p:spPr>
          <a:xfrm>
            <a:off x="5072034" y="0"/>
            <a:ext cx="4071966" cy="3429024"/>
          </a:xfrm>
          <a:prstGeom prst="rect">
            <a:avLst/>
          </a:prstGeom>
        </p:spPr>
      </p:pic>
    </p:spTree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85728"/>
            <a:ext cx="2614602" cy="1143000"/>
          </a:xfrm>
        </p:spPr>
        <p:txBody>
          <a:bodyPr/>
          <a:lstStyle/>
          <a:p>
            <a:r>
              <a:rPr lang="pl-PL" dirty="0" err="1" smtClean="0"/>
              <a:t>Origami</a:t>
            </a: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4" name="Symbol zastępczy zawartości 3" descr="origami 1.jpg"/>
          <p:cNvPicPr>
            <a:picLocks noGrp="1" noChangeAspect="1"/>
          </p:cNvPicPr>
          <p:nvPr>
            <p:ph idx="1"/>
          </p:nvPr>
        </p:nvPicPr>
        <p:blipFill>
          <a:blip r:embed="rId2"/>
          <a:srcRect l="9958" t="5682" r="7288" b="13819"/>
          <a:stretch>
            <a:fillRect/>
          </a:stretch>
        </p:blipFill>
        <p:spPr>
          <a:xfrm>
            <a:off x="2500266" y="0"/>
            <a:ext cx="6643734" cy="3643338"/>
          </a:xfrm>
        </p:spPr>
      </p:pic>
      <p:pic>
        <p:nvPicPr>
          <p:cNvPr id="5" name="Obraz 4" descr="origami 2.jpg"/>
          <p:cNvPicPr>
            <a:picLocks noChangeAspect="1"/>
          </p:cNvPicPr>
          <p:nvPr/>
        </p:nvPicPr>
        <p:blipFill>
          <a:blip r:embed="rId3"/>
          <a:srcRect l="3125" t="9811" r="10937"/>
          <a:stretch>
            <a:fillRect/>
          </a:stretch>
        </p:blipFill>
        <p:spPr>
          <a:xfrm>
            <a:off x="0" y="2208833"/>
            <a:ext cx="7858180" cy="4649167"/>
          </a:xfrm>
          <a:prstGeom prst="rect">
            <a:avLst/>
          </a:prstGeom>
        </p:spPr>
      </p:pic>
    </p:spTree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57290" y="2857496"/>
            <a:ext cx="8229600" cy="1143000"/>
          </a:xfrm>
        </p:spPr>
        <p:txBody>
          <a:bodyPr>
            <a:noAutofit/>
          </a:bodyPr>
          <a:lstStyle/>
          <a:p>
            <a:r>
              <a:rPr lang="pl-PL" sz="9600" dirty="0" err="1" smtClean="0"/>
              <a:t>Students</a:t>
            </a:r>
            <a:endParaRPr lang="pl-PL" sz="9600" dirty="0"/>
          </a:p>
        </p:txBody>
      </p:sp>
    </p:spTree>
  </p:cSld>
  <p:clrMapOvr>
    <a:masterClrMapping/>
  </p:clrMapOvr>
  <p:transition spd="med">
    <p:cover dir="l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85728"/>
            <a:ext cx="2786050" cy="1143000"/>
          </a:xfrm>
        </p:spPr>
        <p:txBody>
          <a:bodyPr/>
          <a:lstStyle/>
          <a:p>
            <a:r>
              <a:rPr lang="pl-PL" dirty="0" err="1" smtClean="0"/>
              <a:t>Robotics</a:t>
            </a: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4" name="Symbol zastępczy zawartości 3" descr="robotyka 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91417" y="2468563"/>
            <a:ext cx="5852583" cy="4389437"/>
          </a:xfrm>
        </p:spPr>
      </p:pic>
      <p:pic>
        <p:nvPicPr>
          <p:cNvPr id="5" name="Obraz 4" descr="robotyka2.jpg"/>
          <p:cNvPicPr>
            <a:picLocks noChangeAspect="1"/>
          </p:cNvPicPr>
          <p:nvPr/>
        </p:nvPicPr>
        <p:blipFill>
          <a:blip r:embed="rId3"/>
          <a:srcRect l="13965" t="3125" r="11328" b="3125"/>
          <a:stretch>
            <a:fillRect/>
          </a:stretch>
        </p:blipFill>
        <p:spPr>
          <a:xfrm>
            <a:off x="0" y="1949820"/>
            <a:ext cx="5214942" cy="4908180"/>
          </a:xfrm>
          <a:prstGeom prst="rect">
            <a:avLst/>
          </a:prstGeom>
        </p:spPr>
      </p:pic>
      <p:pic>
        <p:nvPicPr>
          <p:cNvPr id="6" name="Obraz 5" descr="robotyka 3.jpg"/>
          <p:cNvPicPr>
            <a:picLocks noChangeAspect="1"/>
          </p:cNvPicPr>
          <p:nvPr/>
        </p:nvPicPr>
        <p:blipFill>
          <a:blip r:embed="rId4"/>
          <a:srcRect l="5175" t="4297" r="3418" b="17187"/>
          <a:stretch>
            <a:fillRect/>
          </a:stretch>
        </p:blipFill>
        <p:spPr>
          <a:xfrm>
            <a:off x="4708483" y="0"/>
            <a:ext cx="4435516" cy="2857496"/>
          </a:xfrm>
          <a:prstGeom prst="rect">
            <a:avLst/>
          </a:prstGeom>
        </p:spPr>
      </p:pic>
    </p:spTree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5720" y="714356"/>
            <a:ext cx="3757610" cy="1143000"/>
          </a:xfrm>
        </p:spPr>
        <p:txBody>
          <a:bodyPr>
            <a:normAutofit fontScale="90000"/>
          </a:bodyPr>
          <a:lstStyle/>
          <a:p>
            <a:r>
              <a:rPr lang="pl-PL" dirty="0" err="1" smtClean="0"/>
              <a:t>Swimming</a:t>
            </a:r>
            <a:r>
              <a:rPr lang="pl-PL" dirty="0" smtClean="0"/>
              <a:t> </a:t>
            </a:r>
            <a:r>
              <a:rPr lang="pl-PL" dirty="0" err="1" smtClean="0"/>
              <a:t>masters</a:t>
            </a:r>
            <a:endParaRPr lang="pl-PL" dirty="0"/>
          </a:p>
        </p:txBody>
      </p:sp>
      <p:pic>
        <p:nvPicPr>
          <p:cNvPr id="4" name="Symbol zastępczy zawartości 3" descr="finał wojewódzki w pływaniu 1.jpg"/>
          <p:cNvPicPr>
            <a:picLocks noGrp="1" noChangeAspect="1"/>
          </p:cNvPicPr>
          <p:nvPr>
            <p:ph idx="1"/>
          </p:nvPr>
        </p:nvPicPr>
        <p:blipFill>
          <a:blip r:embed="rId2"/>
          <a:srcRect l="18037" t="15152" r="18925"/>
          <a:stretch>
            <a:fillRect/>
          </a:stretch>
        </p:blipFill>
        <p:spPr>
          <a:xfrm>
            <a:off x="4071902" y="0"/>
            <a:ext cx="5072098" cy="3840171"/>
          </a:xfrm>
        </p:spPr>
      </p:pic>
      <p:pic>
        <p:nvPicPr>
          <p:cNvPr id="5" name="Obraz 4" descr="finał wojewódzki w pływaniu 2.jpg"/>
          <p:cNvPicPr>
            <a:picLocks noChangeAspect="1"/>
          </p:cNvPicPr>
          <p:nvPr/>
        </p:nvPicPr>
        <p:blipFill>
          <a:blip r:embed="rId3"/>
          <a:srcRect l="29687" t="16666" r="2343" b="26389"/>
          <a:stretch>
            <a:fillRect/>
          </a:stretch>
        </p:blipFill>
        <p:spPr>
          <a:xfrm>
            <a:off x="0" y="3929042"/>
            <a:ext cx="6215106" cy="2928958"/>
          </a:xfrm>
          <a:prstGeom prst="rect">
            <a:avLst/>
          </a:prstGeom>
        </p:spPr>
      </p:pic>
    </p:spTree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900354" cy="1939916"/>
          </a:xfrm>
        </p:spPr>
        <p:txBody>
          <a:bodyPr/>
          <a:lstStyle/>
          <a:p>
            <a:r>
              <a:rPr lang="pl-PL" dirty="0" err="1" smtClean="0"/>
              <a:t>Theatre</a:t>
            </a:r>
            <a:endParaRPr lang="pl-PL" dirty="0"/>
          </a:p>
        </p:txBody>
      </p:sp>
      <p:pic>
        <p:nvPicPr>
          <p:cNvPr id="4" name="Symbol zastępczy zawartości 3" descr="koło teatralne 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847964"/>
            <a:ext cx="5346715" cy="4010036"/>
          </a:xfrm>
        </p:spPr>
      </p:pic>
      <p:pic>
        <p:nvPicPr>
          <p:cNvPr id="5" name="Obraz 4" descr="koło teatralne 2.JPG"/>
          <p:cNvPicPr>
            <a:picLocks noChangeAspect="1"/>
          </p:cNvPicPr>
          <p:nvPr/>
        </p:nvPicPr>
        <p:blipFill>
          <a:blip r:embed="rId3"/>
          <a:srcRect r="12109" b="27311"/>
          <a:stretch>
            <a:fillRect/>
          </a:stretch>
        </p:blipFill>
        <p:spPr>
          <a:xfrm>
            <a:off x="4418138" y="0"/>
            <a:ext cx="4725862" cy="3071810"/>
          </a:xfrm>
          <a:prstGeom prst="rect">
            <a:avLst/>
          </a:prstGeom>
        </p:spPr>
      </p:pic>
      <p:pic>
        <p:nvPicPr>
          <p:cNvPr id="6" name="Obraz 5" descr="koło teatralne 3.JPG"/>
          <p:cNvPicPr>
            <a:picLocks noChangeAspect="1"/>
          </p:cNvPicPr>
          <p:nvPr/>
        </p:nvPicPr>
        <p:blipFill>
          <a:blip r:embed="rId4"/>
          <a:srcRect l="9912"/>
          <a:stretch>
            <a:fillRect/>
          </a:stretch>
        </p:blipFill>
        <p:spPr>
          <a:xfrm>
            <a:off x="5214942" y="3143248"/>
            <a:ext cx="3929058" cy="3271033"/>
          </a:xfrm>
          <a:prstGeom prst="rect">
            <a:avLst/>
          </a:prstGeom>
        </p:spPr>
      </p:pic>
    </p:spTree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71472" y="1214422"/>
            <a:ext cx="3971924" cy="1143000"/>
          </a:xfrm>
        </p:spPr>
        <p:txBody>
          <a:bodyPr>
            <a:normAutofit fontScale="90000"/>
          </a:bodyPr>
          <a:lstStyle/>
          <a:p>
            <a:r>
              <a:rPr lang="pl-PL" dirty="0" err="1" smtClean="0"/>
              <a:t>Wooden</a:t>
            </a:r>
            <a:r>
              <a:rPr lang="pl-PL" dirty="0" smtClean="0"/>
              <a:t> </a:t>
            </a:r>
            <a:r>
              <a:rPr lang="pl-PL" dirty="0" err="1" smtClean="0"/>
              <a:t>inspirations</a:t>
            </a:r>
            <a:endParaRPr lang="pl-PL" dirty="0"/>
          </a:p>
        </p:txBody>
      </p:sp>
      <p:pic>
        <p:nvPicPr>
          <p:cNvPr id="4" name="Symbol zastępczy zawartości 3" descr="drewniane inspiracj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3429000"/>
            <a:ext cx="4572001" cy="3429000"/>
          </a:xfrm>
        </p:spPr>
      </p:pic>
      <p:pic>
        <p:nvPicPr>
          <p:cNvPr id="5" name="Obraz 4" descr="drewniane inspiracje 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  <p:pic>
        <p:nvPicPr>
          <p:cNvPr id="6" name="Obraz 5" descr="drewniane inspiracje 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0"/>
            <a:ext cx="4572000" cy="3429000"/>
          </a:xfrm>
          <a:prstGeom prst="rect">
            <a:avLst/>
          </a:prstGeom>
        </p:spPr>
      </p:pic>
    </p:spTree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14414" y="2285992"/>
            <a:ext cx="8229600" cy="1143000"/>
          </a:xfrm>
        </p:spPr>
        <p:txBody>
          <a:bodyPr>
            <a:noAutofit/>
          </a:bodyPr>
          <a:lstStyle/>
          <a:p>
            <a:r>
              <a:rPr lang="pl-PL" sz="9600" dirty="0" err="1" smtClean="0"/>
              <a:t>After</a:t>
            </a:r>
            <a:r>
              <a:rPr lang="pl-PL" sz="9600" dirty="0" smtClean="0"/>
              <a:t> </a:t>
            </a:r>
            <a:r>
              <a:rPr lang="pl-PL" sz="9600" dirty="0" err="1" smtClean="0"/>
              <a:t>school</a:t>
            </a:r>
            <a:endParaRPr lang="pl-PL" sz="9600" dirty="0"/>
          </a:p>
        </p:txBody>
      </p:sp>
    </p:spTree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5720" y="571480"/>
            <a:ext cx="3186106" cy="11430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A </a:t>
            </a:r>
            <a:r>
              <a:rPr lang="pl-PL" dirty="0" err="1" smtClean="0"/>
              <a:t>day</a:t>
            </a:r>
            <a:r>
              <a:rPr lang="pl-PL" dirty="0" smtClean="0"/>
              <a:t> </a:t>
            </a:r>
            <a:r>
              <a:rPr lang="pl-PL" dirty="0" err="1" smtClean="0"/>
              <a:t>in</a:t>
            </a:r>
            <a:r>
              <a:rPr lang="pl-PL" dirty="0" smtClean="0"/>
              <a:t> a </a:t>
            </a:r>
            <a:r>
              <a:rPr lang="pl-PL" dirty="0" err="1" smtClean="0"/>
              <a:t>day</a:t>
            </a:r>
            <a:r>
              <a:rPr lang="pl-PL" dirty="0" smtClean="0"/>
              <a:t> </a:t>
            </a:r>
            <a:r>
              <a:rPr lang="pl-PL" dirty="0" err="1" smtClean="0"/>
              <a:t>room</a:t>
            </a:r>
            <a:endParaRPr lang="pl-PL" dirty="0"/>
          </a:p>
        </p:txBody>
      </p:sp>
      <p:pic>
        <p:nvPicPr>
          <p:cNvPr id="4" name="Symbol zastępczy zawartości 3" descr="świetlica 1.jpg"/>
          <p:cNvPicPr>
            <a:picLocks noGrp="1" noChangeAspect="1"/>
          </p:cNvPicPr>
          <p:nvPr>
            <p:ph idx="1"/>
          </p:nvPr>
        </p:nvPicPr>
        <p:blipFill>
          <a:blip r:embed="rId2"/>
          <a:srcRect l="12627" t="4104" r="32204" b="21711"/>
          <a:stretch>
            <a:fillRect/>
          </a:stretch>
        </p:blipFill>
        <p:spPr>
          <a:xfrm>
            <a:off x="3929058" y="285728"/>
            <a:ext cx="4429156" cy="3357586"/>
          </a:xfrm>
        </p:spPr>
      </p:pic>
      <p:pic>
        <p:nvPicPr>
          <p:cNvPr id="5" name="Obraz 4" descr="świetlica 2.jpg"/>
          <p:cNvPicPr>
            <a:picLocks noChangeAspect="1"/>
          </p:cNvPicPr>
          <p:nvPr/>
        </p:nvPicPr>
        <p:blipFill>
          <a:blip r:embed="rId3"/>
          <a:srcRect l="7502" t="3125" r="3806" b="20833"/>
          <a:stretch>
            <a:fillRect/>
          </a:stretch>
        </p:blipFill>
        <p:spPr>
          <a:xfrm>
            <a:off x="5714976" y="1643026"/>
            <a:ext cx="3429024" cy="5214974"/>
          </a:xfrm>
          <a:prstGeom prst="rect">
            <a:avLst/>
          </a:prstGeom>
        </p:spPr>
      </p:pic>
      <p:pic>
        <p:nvPicPr>
          <p:cNvPr id="6" name="Obraz 5" descr="świetlica 3.jpg"/>
          <p:cNvPicPr>
            <a:picLocks noChangeAspect="1"/>
          </p:cNvPicPr>
          <p:nvPr/>
        </p:nvPicPr>
        <p:blipFill>
          <a:blip r:embed="rId4"/>
          <a:srcRect l="16406" t="17717" r="18750"/>
          <a:stretch>
            <a:fillRect/>
          </a:stretch>
        </p:blipFill>
        <p:spPr>
          <a:xfrm>
            <a:off x="0" y="2305990"/>
            <a:ext cx="5929354" cy="4552010"/>
          </a:xfrm>
          <a:prstGeom prst="rect">
            <a:avLst/>
          </a:prstGeom>
        </p:spPr>
      </p:pic>
    </p:spTree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2976" y="2714620"/>
            <a:ext cx="8229600" cy="1143000"/>
          </a:xfrm>
        </p:spPr>
        <p:txBody>
          <a:bodyPr>
            <a:noAutofit/>
          </a:bodyPr>
          <a:lstStyle/>
          <a:p>
            <a:r>
              <a:rPr lang="pl-PL" sz="9600" dirty="0" smtClean="0"/>
              <a:t>Lego </a:t>
            </a:r>
            <a:r>
              <a:rPr lang="pl-PL" sz="9600" dirty="0" err="1" smtClean="0"/>
              <a:t>project</a:t>
            </a:r>
            <a:endParaRPr lang="pl-PL" sz="9600" dirty="0"/>
          </a:p>
        </p:txBody>
      </p:sp>
    </p:spTree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maski karnawałowe 3.jpg"/>
          <p:cNvPicPr>
            <a:picLocks noChangeAspect="1"/>
          </p:cNvPicPr>
          <p:nvPr/>
        </p:nvPicPr>
        <p:blipFill>
          <a:blip r:embed="rId2"/>
          <a:srcRect l="15625" t="17448" r="14062" b="8333"/>
          <a:stretch>
            <a:fillRect/>
          </a:stretch>
        </p:blipFill>
        <p:spPr>
          <a:xfrm>
            <a:off x="0" y="2786034"/>
            <a:ext cx="6429420" cy="4071966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471990" cy="1582726"/>
          </a:xfrm>
        </p:spPr>
        <p:txBody>
          <a:bodyPr/>
          <a:lstStyle/>
          <a:p>
            <a:r>
              <a:rPr lang="pl-PL" dirty="0" smtClean="0"/>
              <a:t>Carnival </a:t>
            </a:r>
            <a:r>
              <a:rPr lang="pl-PL" dirty="0" err="1" smtClean="0"/>
              <a:t>masks</a:t>
            </a:r>
            <a:endParaRPr lang="pl-PL" dirty="0"/>
          </a:p>
        </p:txBody>
      </p:sp>
      <p:pic>
        <p:nvPicPr>
          <p:cNvPr id="4" name="Symbol zastępczy zawartości 3" descr="maski karnawałowe 1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55169" y="1935163"/>
            <a:ext cx="2633662" cy="4389437"/>
          </a:xfrm>
        </p:spPr>
      </p:pic>
      <p:pic>
        <p:nvPicPr>
          <p:cNvPr id="5" name="Obraz 4" descr="maski karnawałowe 2.jpg"/>
          <p:cNvPicPr>
            <a:picLocks noChangeAspect="1"/>
          </p:cNvPicPr>
          <p:nvPr/>
        </p:nvPicPr>
        <p:blipFill>
          <a:blip r:embed="rId4"/>
          <a:srcRect l="39062" t="12239" r="22656" b="17448"/>
          <a:stretch>
            <a:fillRect/>
          </a:stretch>
        </p:blipFill>
        <p:spPr>
          <a:xfrm>
            <a:off x="5643538" y="0"/>
            <a:ext cx="3500462" cy="3857652"/>
          </a:xfrm>
          <a:prstGeom prst="rect">
            <a:avLst/>
          </a:prstGeom>
        </p:spPr>
      </p:pic>
    </p:spTree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857232"/>
            <a:ext cx="3471858" cy="1439850"/>
          </a:xfrm>
        </p:spPr>
        <p:txBody>
          <a:bodyPr>
            <a:normAutofit fontScale="90000"/>
          </a:bodyPr>
          <a:lstStyle/>
          <a:p>
            <a:r>
              <a:rPr lang="pl-PL" dirty="0" err="1" smtClean="0"/>
              <a:t>Games</a:t>
            </a:r>
            <a:r>
              <a:rPr lang="pl-PL" dirty="0" smtClean="0"/>
              <a:t> </a:t>
            </a:r>
            <a:r>
              <a:rPr lang="pl-PL" dirty="0" err="1" smtClean="0"/>
              <a:t>designers</a:t>
            </a:r>
            <a:endParaRPr lang="pl-PL" dirty="0"/>
          </a:p>
        </p:txBody>
      </p:sp>
      <p:pic>
        <p:nvPicPr>
          <p:cNvPr id="4" name="Symbol zastępczy zawartości 3" descr="gry po angielsku 1.jpg"/>
          <p:cNvPicPr>
            <a:picLocks noGrp="1" noChangeAspect="1"/>
          </p:cNvPicPr>
          <p:nvPr>
            <p:ph idx="1"/>
          </p:nvPr>
        </p:nvPicPr>
        <p:blipFill>
          <a:blip r:embed="rId2"/>
          <a:srcRect l="4687" t="3333" r="10937" b="15000"/>
          <a:stretch>
            <a:fillRect/>
          </a:stretch>
        </p:blipFill>
        <p:spPr>
          <a:xfrm>
            <a:off x="0" y="3357538"/>
            <a:ext cx="6429420" cy="3500462"/>
          </a:xfrm>
        </p:spPr>
      </p:pic>
      <p:pic>
        <p:nvPicPr>
          <p:cNvPr id="5" name="Obraz 4" descr="gry po angielsku 2.jpg"/>
          <p:cNvPicPr>
            <a:picLocks noChangeAspect="1"/>
          </p:cNvPicPr>
          <p:nvPr/>
        </p:nvPicPr>
        <p:blipFill>
          <a:blip r:embed="rId3"/>
          <a:srcRect l="3125" r="34062"/>
          <a:stretch>
            <a:fillRect/>
          </a:stretch>
        </p:blipFill>
        <p:spPr>
          <a:xfrm>
            <a:off x="4357654" y="0"/>
            <a:ext cx="4786346" cy="4286250"/>
          </a:xfrm>
          <a:prstGeom prst="rect">
            <a:avLst/>
          </a:prstGeom>
        </p:spPr>
      </p:pic>
    </p:spTree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71472" y="571480"/>
            <a:ext cx="2900354" cy="11430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Lego </a:t>
            </a:r>
            <a:r>
              <a:rPr lang="pl-PL" dirty="0" err="1" smtClean="0"/>
              <a:t>in</a:t>
            </a:r>
            <a:r>
              <a:rPr lang="pl-PL" dirty="0" smtClean="0"/>
              <a:t> </a:t>
            </a:r>
            <a:r>
              <a:rPr lang="pl-PL" dirty="0" err="1" smtClean="0"/>
              <a:t>chemistry</a:t>
            </a:r>
            <a:endParaRPr lang="pl-PL" dirty="0"/>
          </a:p>
        </p:txBody>
      </p:sp>
      <p:pic>
        <p:nvPicPr>
          <p:cNvPr id="4" name="Symbol zastępczy zawartości 3" descr="chemia 3.jpg"/>
          <p:cNvPicPr>
            <a:picLocks noGrp="1" noChangeAspect="1"/>
          </p:cNvPicPr>
          <p:nvPr>
            <p:ph idx="1"/>
          </p:nvPr>
        </p:nvPicPr>
        <p:blipFill>
          <a:blip r:embed="rId2"/>
          <a:srcRect l="1919" t="5682" r="3012" b="24869"/>
          <a:stretch>
            <a:fillRect/>
          </a:stretch>
        </p:blipFill>
        <p:spPr>
          <a:xfrm>
            <a:off x="0" y="2571744"/>
            <a:ext cx="4929190" cy="4286256"/>
          </a:xfrm>
        </p:spPr>
      </p:pic>
      <p:pic>
        <p:nvPicPr>
          <p:cNvPr id="5" name="Obraz 4" descr="chemia.jpg"/>
          <p:cNvPicPr>
            <a:picLocks noChangeAspect="1"/>
          </p:cNvPicPr>
          <p:nvPr/>
        </p:nvPicPr>
        <p:blipFill>
          <a:blip r:embed="rId3"/>
          <a:srcRect l="2212" t="2500" r="2212"/>
          <a:stretch>
            <a:fillRect/>
          </a:stretch>
        </p:blipFill>
        <p:spPr>
          <a:xfrm>
            <a:off x="4923672" y="3428996"/>
            <a:ext cx="4220328" cy="3429004"/>
          </a:xfrm>
          <a:prstGeom prst="rect">
            <a:avLst/>
          </a:prstGeom>
        </p:spPr>
      </p:pic>
      <p:pic>
        <p:nvPicPr>
          <p:cNvPr id="6" name="Obraz 5" descr="chemia 2.jpg"/>
          <p:cNvPicPr>
            <a:picLocks noChangeAspect="1"/>
          </p:cNvPicPr>
          <p:nvPr/>
        </p:nvPicPr>
        <p:blipFill>
          <a:blip r:embed="rId4"/>
          <a:srcRect l="11090" t="26250" r="34774" b="12500"/>
          <a:stretch>
            <a:fillRect/>
          </a:stretch>
        </p:blipFill>
        <p:spPr>
          <a:xfrm>
            <a:off x="4571968" y="0"/>
            <a:ext cx="4572032" cy="3500462"/>
          </a:xfrm>
          <a:prstGeom prst="rect">
            <a:avLst/>
          </a:prstGeom>
        </p:spPr>
      </p:pic>
    </p:spTree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0a</a:t>
            </a:r>
            <a:endParaRPr lang="pl-PL" dirty="0"/>
          </a:p>
        </p:txBody>
      </p:sp>
      <p:pic>
        <p:nvPicPr>
          <p:cNvPr id="4" name="Symbol zastępczy zawartości 3" descr="0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034" y="1857364"/>
            <a:ext cx="6929486" cy="4616770"/>
          </a:xfrm>
        </p:spPr>
      </p:pic>
    </p:spTree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972056" cy="1511288"/>
          </a:xfrm>
        </p:spPr>
        <p:txBody>
          <a:bodyPr>
            <a:normAutofit/>
          </a:bodyPr>
          <a:lstStyle/>
          <a:p>
            <a:r>
              <a:rPr lang="pl-PL" dirty="0" smtClean="0"/>
              <a:t>Lego </a:t>
            </a:r>
            <a:r>
              <a:rPr lang="pl-PL" dirty="0" err="1" smtClean="0"/>
              <a:t>in</a:t>
            </a:r>
            <a:r>
              <a:rPr lang="pl-PL" dirty="0" smtClean="0"/>
              <a:t> </a:t>
            </a:r>
            <a:r>
              <a:rPr lang="pl-PL" dirty="0" err="1" smtClean="0"/>
              <a:t>history</a:t>
            </a:r>
            <a:endParaRPr lang="pl-PL" dirty="0"/>
          </a:p>
        </p:txBody>
      </p:sp>
      <p:pic>
        <p:nvPicPr>
          <p:cNvPr id="4" name="Symbol zastępczy zawartości 3" descr="historia 1.jpg"/>
          <p:cNvPicPr>
            <a:picLocks noGrp="1" noChangeAspect="1"/>
          </p:cNvPicPr>
          <p:nvPr>
            <p:ph idx="1"/>
          </p:nvPr>
        </p:nvPicPr>
        <p:blipFill>
          <a:blip r:embed="rId2"/>
          <a:srcRect t="9470" b="32129"/>
          <a:stretch>
            <a:fillRect/>
          </a:stretch>
        </p:blipFill>
        <p:spPr>
          <a:xfrm>
            <a:off x="6428422" y="0"/>
            <a:ext cx="2715578" cy="2643206"/>
          </a:xfrm>
        </p:spPr>
      </p:pic>
      <p:pic>
        <p:nvPicPr>
          <p:cNvPr id="5" name="Obraz 4" descr="historia 2.jpg"/>
          <p:cNvPicPr>
            <a:picLocks noChangeAspect="1"/>
          </p:cNvPicPr>
          <p:nvPr/>
        </p:nvPicPr>
        <p:blipFill>
          <a:blip r:embed="rId3"/>
          <a:srcRect l="12911" r="4229" b="3125"/>
          <a:stretch>
            <a:fillRect/>
          </a:stretch>
        </p:blipFill>
        <p:spPr>
          <a:xfrm>
            <a:off x="0" y="2571720"/>
            <a:ext cx="4839366" cy="4286280"/>
          </a:xfrm>
          <a:prstGeom prst="rect">
            <a:avLst/>
          </a:prstGeom>
        </p:spPr>
      </p:pic>
      <p:pic>
        <p:nvPicPr>
          <p:cNvPr id="6" name="Obraz 5" descr="historia 3.jpg"/>
          <p:cNvPicPr>
            <a:picLocks noChangeAspect="1"/>
          </p:cNvPicPr>
          <p:nvPr/>
        </p:nvPicPr>
        <p:blipFill>
          <a:blip r:embed="rId4"/>
          <a:srcRect l="12437" t="13541" r="15568" b="20833"/>
          <a:stretch>
            <a:fillRect/>
          </a:stretch>
        </p:blipFill>
        <p:spPr>
          <a:xfrm>
            <a:off x="4214778" y="2357406"/>
            <a:ext cx="4929222" cy="4500594"/>
          </a:xfrm>
          <a:prstGeom prst="rect">
            <a:avLst/>
          </a:prstGeom>
        </p:spPr>
      </p:pic>
    </p:spTree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714356"/>
            <a:ext cx="3043230" cy="1511288"/>
          </a:xfrm>
        </p:spPr>
        <p:txBody>
          <a:bodyPr>
            <a:normAutofit fontScale="90000"/>
          </a:bodyPr>
          <a:lstStyle/>
          <a:p>
            <a:r>
              <a:rPr lang="pl-PL" dirty="0" err="1" smtClean="0"/>
              <a:t>Magical</a:t>
            </a:r>
            <a:r>
              <a:rPr lang="pl-PL" dirty="0" smtClean="0"/>
              <a:t> </a:t>
            </a:r>
            <a:r>
              <a:rPr lang="pl-PL" dirty="0" err="1" smtClean="0"/>
              <a:t>countries</a:t>
            </a:r>
            <a:endParaRPr lang="pl-PL" dirty="0"/>
          </a:p>
        </p:txBody>
      </p:sp>
      <p:pic>
        <p:nvPicPr>
          <p:cNvPr id="4" name="Symbol zastępczy zawartości 3" descr="zima w świetlicy 1.JPG"/>
          <p:cNvPicPr>
            <a:picLocks noGrp="1" noChangeAspect="1"/>
          </p:cNvPicPr>
          <p:nvPr>
            <p:ph idx="1"/>
          </p:nvPr>
        </p:nvPicPr>
        <p:blipFill>
          <a:blip r:embed="rId2"/>
          <a:srcRect l="9210" r="10530"/>
          <a:stretch>
            <a:fillRect/>
          </a:stretch>
        </p:blipFill>
        <p:spPr>
          <a:xfrm>
            <a:off x="0" y="3227056"/>
            <a:ext cx="4357687" cy="3630944"/>
          </a:xfrm>
        </p:spPr>
      </p:pic>
      <p:pic>
        <p:nvPicPr>
          <p:cNvPr id="5" name="Obraz 4" descr="zima w świetlicy 2.JPG"/>
          <p:cNvPicPr>
            <a:picLocks noChangeAspect="1"/>
          </p:cNvPicPr>
          <p:nvPr/>
        </p:nvPicPr>
        <p:blipFill>
          <a:blip r:embed="rId3"/>
          <a:srcRect l="1299" r="2597" b="15123"/>
          <a:stretch>
            <a:fillRect/>
          </a:stretch>
        </p:blipFill>
        <p:spPr>
          <a:xfrm>
            <a:off x="3857588" y="285728"/>
            <a:ext cx="5286412" cy="3122287"/>
          </a:xfrm>
          <a:prstGeom prst="rect">
            <a:avLst/>
          </a:prstGeom>
        </p:spPr>
      </p:pic>
      <p:pic>
        <p:nvPicPr>
          <p:cNvPr id="6" name="Obraz 5" descr="zima w świetlicy 3.JPG"/>
          <p:cNvPicPr>
            <a:picLocks noChangeAspect="1"/>
          </p:cNvPicPr>
          <p:nvPr/>
        </p:nvPicPr>
        <p:blipFill>
          <a:blip r:embed="rId4"/>
          <a:srcRect l="5151" t="6475" r="2139" b="11397"/>
          <a:stretch>
            <a:fillRect/>
          </a:stretch>
        </p:blipFill>
        <p:spPr>
          <a:xfrm>
            <a:off x="4000464" y="3357538"/>
            <a:ext cx="5143536" cy="3500462"/>
          </a:xfrm>
          <a:prstGeom prst="rect">
            <a:avLst/>
          </a:prstGeom>
        </p:spPr>
      </p:pic>
    </p:spTree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mały książe 2.jpg"/>
          <p:cNvPicPr>
            <a:picLocks noChangeAspect="1"/>
          </p:cNvPicPr>
          <p:nvPr/>
        </p:nvPicPr>
        <p:blipFill>
          <a:blip r:embed="rId2"/>
          <a:srcRect l="16406" t="2777" r="23437" b="4166"/>
          <a:stretch>
            <a:fillRect/>
          </a:stretch>
        </p:blipFill>
        <p:spPr>
          <a:xfrm>
            <a:off x="0" y="2071654"/>
            <a:ext cx="5500726" cy="4786346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1685908" cy="1143000"/>
          </a:xfrm>
        </p:spPr>
        <p:txBody>
          <a:bodyPr>
            <a:normAutofit fontScale="90000"/>
          </a:bodyPr>
          <a:lstStyle/>
          <a:p>
            <a:r>
              <a:rPr lang="pl-PL" dirty="0" err="1" smtClean="0"/>
              <a:t>Small</a:t>
            </a:r>
            <a:r>
              <a:rPr lang="pl-PL" dirty="0" smtClean="0"/>
              <a:t> </a:t>
            </a:r>
            <a:r>
              <a:rPr lang="pl-PL" dirty="0" err="1" smtClean="0"/>
              <a:t>prince</a:t>
            </a:r>
            <a:endParaRPr lang="pl-PL" dirty="0"/>
          </a:p>
        </p:txBody>
      </p:sp>
      <p:pic>
        <p:nvPicPr>
          <p:cNvPr id="4" name="Symbol zastępczy zawartości 3" descr="mały książe 1.jpg"/>
          <p:cNvPicPr>
            <a:picLocks noGrp="1" noChangeAspect="1"/>
          </p:cNvPicPr>
          <p:nvPr>
            <p:ph idx="1"/>
          </p:nvPr>
        </p:nvPicPr>
        <p:blipFill>
          <a:blip r:embed="rId3"/>
          <a:srcRect l="21308" t="6875" r="5888"/>
          <a:stretch>
            <a:fillRect/>
          </a:stretch>
        </p:blipFill>
        <p:spPr>
          <a:xfrm>
            <a:off x="4775393" y="0"/>
            <a:ext cx="4368607" cy="3143248"/>
          </a:xfrm>
        </p:spPr>
      </p:pic>
    </p:spTree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2571744"/>
            <a:ext cx="8229600" cy="1143000"/>
          </a:xfrm>
        </p:spPr>
        <p:txBody>
          <a:bodyPr>
            <a:noAutofit/>
          </a:bodyPr>
          <a:lstStyle/>
          <a:p>
            <a:r>
              <a:rPr lang="pl-PL" sz="9600" dirty="0" err="1" smtClean="0"/>
              <a:t>Trips</a:t>
            </a:r>
            <a:endParaRPr lang="pl-PL" sz="9600" dirty="0"/>
          </a:p>
        </p:txBody>
      </p:sp>
    </p:spTree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71472" y="928670"/>
            <a:ext cx="3257544" cy="11430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A </a:t>
            </a:r>
            <a:r>
              <a:rPr lang="pl-PL" dirty="0" err="1" smtClean="0"/>
              <a:t>trip</a:t>
            </a:r>
            <a:r>
              <a:rPr lang="pl-PL" dirty="0" smtClean="0"/>
              <a:t> to </a:t>
            </a:r>
            <a:r>
              <a:rPr lang="pl-PL" dirty="0" err="1" smtClean="0"/>
              <a:t>see</a:t>
            </a:r>
            <a:r>
              <a:rPr lang="pl-PL" dirty="0" smtClean="0"/>
              <a:t> a Lego </a:t>
            </a:r>
            <a:r>
              <a:rPr lang="pl-PL" dirty="0" err="1" smtClean="0"/>
              <a:t>exhibition</a:t>
            </a:r>
            <a:endParaRPr lang="pl-PL" dirty="0"/>
          </a:p>
        </p:txBody>
      </p:sp>
      <p:pic>
        <p:nvPicPr>
          <p:cNvPr id="4" name="Symbol zastępczy zawartości 3" descr="wystawa lego 1.jpg"/>
          <p:cNvPicPr>
            <a:picLocks noGrp="1" noChangeAspect="1"/>
          </p:cNvPicPr>
          <p:nvPr>
            <p:ph idx="1"/>
          </p:nvPr>
        </p:nvPicPr>
        <p:blipFill>
          <a:blip r:embed="rId2"/>
          <a:srcRect l="2648" r="14959" b="9084"/>
          <a:stretch>
            <a:fillRect/>
          </a:stretch>
        </p:blipFill>
        <p:spPr>
          <a:xfrm>
            <a:off x="4935878" y="0"/>
            <a:ext cx="4208122" cy="2786058"/>
          </a:xfrm>
        </p:spPr>
      </p:pic>
      <p:pic>
        <p:nvPicPr>
          <p:cNvPr id="5" name="Obraz 4" descr="wystawa lego 2.jpg"/>
          <p:cNvPicPr>
            <a:picLocks noChangeAspect="1"/>
          </p:cNvPicPr>
          <p:nvPr/>
        </p:nvPicPr>
        <p:blipFill>
          <a:blip r:embed="rId3"/>
          <a:srcRect l="13035" t="17857" r="982" b="1785"/>
          <a:stretch>
            <a:fillRect/>
          </a:stretch>
        </p:blipFill>
        <p:spPr>
          <a:xfrm>
            <a:off x="0" y="3052442"/>
            <a:ext cx="6786578" cy="3805558"/>
          </a:xfrm>
          <a:prstGeom prst="rect">
            <a:avLst/>
          </a:prstGeom>
        </p:spPr>
      </p:pic>
      <p:pic>
        <p:nvPicPr>
          <p:cNvPr id="6" name="Obraz 5" descr="wystawa lego 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1876" y="2643182"/>
            <a:ext cx="4302124" cy="2581274"/>
          </a:xfrm>
          <a:prstGeom prst="rect">
            <a:avLst/>
          </a:prstGeom>
        </p:spPr>
      </p:pic>
    </p:spTree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galeria śleńdzińskich 2.jpg"/>
          <p:cNvPicPr>
            <a:picLocks noChangeAspect="1"/>
          </p:cNvPicPr>
          <p:nvPr/>
        </p:nvPicPr>
        <p:blipFill>
          <a:blip r:embed="rId2"/>
          <a:srcRect l="28125" r="21094" b="10937"/>
          <a:stretch>
            <a:fillRect/>
          </a:stretch>
        </p:blipFill>
        <p:spPr>
          <a:xfrm>
            <a:off x="0" y="1971660"/>
            <a:ext cx="4643470" cy="4886340"/>
          </a:xfrm>
          <a:prstGeom prst="rect">
            <a:avLst/>
          </a:prstGeom>
        </p:spPr>
      </p:pic>
      <p:pic>
        <p:nvPicPr>
          <p:cNvPr id="6" name="Obraz 5" descr="galeria śleńdzińskich 3.jpg"/>
          <p:cNvPicPr>
            <a:picLocks noChangeAspect="1"/>
          </p:cNvPicPr>
          <p:nvPr/>
        </p:nvPicPr>
        <p:blipFill>
          <a:blip r:embed="rId3"/>
          <a:srcRect l="17187" t="19444" r="17969" b="8333"/>
          <a:stretch>
            <a:fillRect/>
          </a:stretch>
        </p:blipFill>
        <p:spPr>
          <a:xfrm>
            <a:off x="3214646" y="0"/>
            <a:ext cx="5929354" cy="3714776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714356"/>
            <a:ext cx="4114800" cy="1143000"/>
          </a:xfrm>
        </p:spPr>
        <p:txBody>
          <a:bodyPr>
            <a:normAutofit fontScale="90000"/>
          </a:bodyPr>
          <a:lstStyle/>
          <a:p>
            <a:r>
              <a:rPr lang="pl-PL" dirty="0" err="1" smtClean="0"/>
              <a:t>Sleńdzińskich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Gallery</a:t>
            </a:r>
            <a:endParaRPr lang="pl-PL" dirty="0"/>
          </a:p>
        </p:txBody>
      </p:sp>
      <p:pic>
        <p:nvPicPr>
          <p:cNvPr id="4" name="Symbol zastępczy zawartości 3" descr="galeria śleńdzińskich.jpg"/>
          <p:cNvPicPr>
            <a:picLocks noGrp="1" noChangeAspect="1"/>
          </p:cNvPicPr>
          <p:nvPr>
            <p:ph idx="1"/>
          </p:nvPr>
        </p:nvPicPr>
        <p:blipFill>
          <a:blip r:embed="rId4"/>
          <a:srcRect l="25672" r="25360" b="18386"/>
          <a:stretch>
            <a:fillRect/>
          </a:stretch>
        </p:blipFill>
        <p:spPr>
          <a:xfrm>
            <a:off x="5929322" y="3643322"/>
            <a:ext cx="3214678" cy="3214678"/>
          </a:xfrm>
        </p:spPr>
      </p:pic>
    </p:spTree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14290"/>
            <a:ext cx="3428992" cy="1511288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At the </a:t>
            </a:r>
            <a:r>
              <a:rPr lang="pl-PL" dirty="0" err="1" smtClean="0"/>
              <a:t>fire</a:t>
            </a:r>
            <a:r>
              <a:rPr lang="pl-PL" dirty="0" smtClean="0"/>
              <a:t> department</a:t>
            </a:r>
            <a:endParaRPr lang="pl-PL" dirty="0"/>
          </a:p>
        </p:txBody>
      </p:sp>
      <p:pic>
        <p:nvPicPr>
          <p:cNvPr id="4" name="Symbol zastępczy zawartości 3" descr="straż pożarna 1.JPG"/>
          <p:cNvPicPr>
            <a:picLocks noGrp="1" noChangeAspect="1"/>
          </p:cNvPicPr>
          <p:nvPr>
            <p:ph idx="1"/>
          </p:nvPr>
        </p:nvPicPr>
        <p:blipFill>
          <a:blip r:embed="rId2"/>
          <a:srcRect l="18125" r="3125" b="6796"/>
          <a:stretch>
            <a:fillRect/>
          </a:stretch>
        </p:blipFill>
        <p:spPr>
          <a:xfrm>
            <a:off x="3143208" y="0"/>
            <a:ext cx="6000792" cy="3994960"/>
          </a:xfrm>
        </p:spPr>
      </p:pic>
      <p:pic>
        <p:nvPicPr>
          <p:cNvPr id="5" name="Obraz 4" descr="straż pożarna 2.JPG"/>
          <p:cNvPicPr>
            <a:picLocks noChangeAspect="1"/>
          </p:cNvPicPr>
          <p:nvPr/>
        </p:nvPicPr>
        <p:blipFill>
          <a:blip r:embed="rId3"/>
          <a:srcRect l="4062" t="3333" r="1250" b="6666"/>
          <a:stretch>
            <a:fillRect/>
          </a:stretch>
        </p:blipFill>
        <p:spPr>
          <a:xfrm>
            <a:off x="0" y="3000348"/>
            <a:ext cx="7215238" cy="3857652"/>
          </a:xfrm>
          <a:prstGeom prst="rect">
            <a:avLst/>
          </a:prstGeom>
        </p:spPr>
      </p:pic>
    </p:spTree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186106" cy="1143000"/>
          </a:xfrm>
        </p:spPr>
        <p:txBody>
          <a:bodyPr/>
          <a:lstStyle/>
          <a:p>
            <a:r>
              <a:rPr lang="pl-PL" dirty="0" smtClean="0"/>
              <a:t>In Warsaw</a:t>
            </a:r>
            <a:endParaRPr lang="pl-PL" dirty="0"/>
          </a:p>
        </p:txBody>
      </p:sp>
      <p:pic>
        <p:nvPicPr>
          <p:cNvPr id="4" name="Symbol zastępczy zawartości 3" descr="wycieczka do Warszawy 1.jpg"/>
          <p:cNvPicPr>
            <a:picLocks noGrp="1" noChangeAspect="1"/>
          </p:cNvPicPr>
          <p:nvPr>
            <p:ph idx="1"/>
          </p:nvPr>
        </p:nvPicPr>
        <p:blipFill>
          <a:blip r:embed="rId2"/>
          <a:srcRect l="16015" t="8078" r="12500" b="8403"/>
          <a:stretch>
            <a:fillRect/>
          </a:stretch>
        </p:blipFill>
        <p:spPr>
          <a:xfrm>
            <a:off x="4214810" y="0"/>
            <a:ext cx="4929190" cy="3232256"/>
          </a:xfrm>
        </p:spPr>
      </p:pic>
      <p:pic>
        <p:nvPicPr>
          <p:cNvPr id="5" name="Obraz 4" descr="wycieczka do Warszawy 2.jpg"/>
          <p:cNvPicPr>
            <a:picLocks noChangeAspect="1"/>
          </p:cNvPicPr>
          <p:nvPr/>
        </p:nvPicPr>
        <p:blipFill>
          <a:blip r:embed="rId3"/>
          <a:srcRect l="3125" t="14062" r="3125" b="3125"/>
          <a:stretch>
            <a:fillRect/>
          </a:stretch>
        </p:blipFill>
        <p:spPr>
          <a:xfrm>
            <a:off x="0" y="1841287"/>
            <a:ext cx="7572396" cy="5016713"/>
          </a:xfrm>
          <a:prstGeom prst="rect">
            <a:avLst/>
          </a:prstGeom>
        </p:spPr>
      </p:pic>
    </p:spTree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1500174"/>
            <a:ext cx="8229600" cy="1143000"/>
          </a:xfrm>
        </p:spPr>
        <p:txBody>
          <a:bodyPr/>
          <a:lstStyle/>
          <a:p>
            <a:r>
              <a:rPr lang="pl-PL" dirty="0" err="1" smtClean="0"/>
              <a:t>Sculptors</a:t>
            </a:r>
            <a:endParaRPr lang="pl-PL" dirty="0"/>
          </a:p>
        </p:txBody>
      </p:sp>
      <p:pic>
        <p:nvPicPr>
          <p:cNvPr id="4" name="Symbol zastępczy zawartości 3" descr="rzeźba 2.jpg"/>
          <p:cNvPicPr>
            <a:picLocks noGrp="1" noChangeAspect="1"/>
          </p:cNvPicPr>
          <p:nvPr>
            <p:ph idx="1"/>
          </p:nvPr>
        </p:nvPicPr>
        <p:blipFill>
          <a:blip r:embed="rId2"/>
          <a:srcRect l="10940" t="8137" r="12893" b="7233"/>
          <a:stretch>
            <a:fillRect/>
          </a:stretch>
        </p:blipFill>
        <p:spPr>
          <a:xfrm>
            <a:off x="928662" y="3762353"/>
            <a:ext cx="4643470" cy="3095647"/>
          </a:xfrm>
        </p:spPr>
      </p:pic>
      <p:pic>
        <p:nvPicPr>
          <p:cNvPr id="6" name="Obraz 5" descr="rzeźba 4.jpg"/>
          <p:cNvPicPr>
            <a:picLocks noChangeAspect="1"/>
          </p:cNvPicPr>
          <p:nvPr/>
        </p:nvPicPr>
        <p:blipFill>
          <a:blip r:embed="rId3"/>
          <a:srcRect t="15625" r="8333" b="23958"/>
          <a:stretch>
            <a:fillRect/>
          </a:stretch>
        </p:blipFill>
        <p:spPr>
          <a:xfrm>
            <a:off x="2428860" y="285728"/>
            <a:ext cx="3200408" cy="3515613"/>
          </a:xfrm>
          <a:prstGeom prst="rect">
            <a:avLst/>
          </a:prstGeom>
        </p:spPr>
      </p:pic>
      <p:pic>
        <p:nvPicPr>
          <p:cNvPr id="5" name="Obraz 4" descr="rzeźba 3.jpg"/>
          <p:cNvPicPr>
            <a:picLocks noChangeAspect="1"/>
          </p:cNvPicPr>
          <p:nvPr/>
        </p:nvPicPr>
        <p:blipFill>
          <a:blip r:embed="rId4"/>
          <a:srcRect l="3125" t="5729" r="3906" b="3125"/>
          <a:stretch>
            <a:fillRect/>
          </a:stretch>
        </p:blipFill>
        <p:spPr>
          <a:xfrm>
            <a:off x="5500662" y="0"/>
            <a:ext cx="3643338" cy="2143140"/>
          </a:xfrm>
          <a:prstGeom prst="rect">
            <a:avLst/>
          </a:prstGeom>
        </p:spPr>
      </p:pic>
      <p:pic>
        <p:nvPicPr>
          <p:cNvPr id="7" name="Obraz 6" descr="rzeźba.jpg"/>
          <p:cNvPicPr>
            <a:picLocks noChangeAspect="1"/>
          </p:cNvPicPr>
          <p:nvPr/>
        </p:nvPicPr>
        <p:blipFill>
          <a:blip r:embed="rId5"/>
          <a:srcRect t="17708" r="10069" b="4166"/>
          <a:stretch>
            <a:fillRect/>
          </a:stretch>
        </p:blipFill>
        <p:spPr>
          <a:xfrm>
            <a:off x="5542222" y="1643050"/>
            <a:ext cx="3601778" cy="5214950"/>
          </a:xfrm>
          <a:prstGeom prst="rect">
            <a:avLst/>
          </a:prstGeom>
        </p:spPr>
      </p:pic>
    </p:spTree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7158" y="1214422"/>
            <a:ext cx="5186370" cy="1143000"/>
          </a:xfrm>
        </p:spPr>
        <p:txBody>
          <a:bodyPr>
            <a:normAutofit fontScale="90000"/>
          </a:bodyPr>
          <a:lstStyle/>
          <a:p>
            <a:r>
              <a:rPr lang="pl-PL" dirty="0" err="1" smtClean="0"/>
              <a:t>Visit</a:t>
            </a:r>
            <a:r>
              <a:rPr lang="pl-PL" dirty="0" smtClean="0"/>
              <a:t> in </a:t>
            </a:r>
            <a:r>
              <a:rPr lang="pl-PL" dirty="0" err="1" smtClean="0"/>
              <a:t>an</a:t>
            </a:r>
            <a:r>
              <a:rPr lang="pl-PL" dirty="0" smtClean="0"/>
              <a:t> </a:t>
            </a:r>
            <a:r>
              <a:rPr lang="pl-PL" dirty="0" err="1" smtClean="0"/>
              <a:t>animal</a:t>
            </a:r>
            <a:r>
              <a:rPr lang="pl-PL" dirty="0" smtClean="0"/>
              <a:t> </a:t>
            </a:r>
            <a:r>
              <a:rPr lang="pl-PL" dirty="0" err="1" smtClean="0"/>
              <a:t>shelter</a:t>
            </a:r>
            <a:endParaRPr lang="pl-PL" dirty="0"/>
          </a:p>
        </p:txBody>
      </p:sp>
      <p:pic>
        <p:nvPicPr>
          <p:cNvPr id="4" name="Symbol zastępczy zawartości 3" descr="schronisko 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429000"/>
            <a:ext cx="4572000" cy="3429000"/>
          </a:xfrm>
        </p:spPr>
      </p:pic>
      <p:pic>
        <p:nvPicPr>
          <p:cNvPr id="5" name="Obraz 4" descr="schronisko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0"/>
            <a:ext cx="4572000" cy="3429000"/>
          </a:xfrm>
          <a:prstGeom prst="rect">
            <a:avLst/>
          </a:prstGeom>
        </p:spPr>
      </p:pic>
      <p:pic>
        <p:nvPicPr>
          <p:cNvPr id="6" name="Obraz 5" descr="schronisko 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</p:spTree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0b</a:t>
            </a:r>
            <a:endParaRPr lang="pl-PL" dirty="0"/>
          </a:p>
        </p:txBody>
      </p:sp>
      <p:pic>
        <p:nvPicPr>
          <p:cNvPr id="4" name="Symbol zastępczy zawartości 3" descr="0b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662" y="2071678"/>
            <a:ext cx="6572296" cy="4378792"/>
          </a:xfrm>
        </p:spPr>
      </p:pic>
    </p:spTree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Odyssey</a:t>
            </a:r>
            <a:r>
              <a:rPr lang="pl-PL" dirty="0" smtClean="0"/>
              <a:t> of </a:t>
            </a:r>
            <a:r>
              <a:rPr lang="pl-PL" dirty="0" err="1" smtClean="0"/>
              <a:t>the</a:t>
            </a:r>
            <a:r>
              <a:rPr lang="pl-PL" dirty="0" smtClean="0"/>
              <a:t> </a:t>
            </a:r>
            <a:r>
              <a:rPr lang="pl-PL" dirty="0" err="1" smtClean="0"/>
              <a:t>mind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We won </a:t>
            </a:r>
            <a:r>
              <a:rPr lang="pl-PL" dirty="0" err="1" smtClean="0"/>
              <a:t>Polish</a:t>
            </a:r>
            <a:r>
              <a:rPr lang="pl-PL" dirty="0" smtClean="0"/>
              <a:t> </a:t>
            </a:r>
            <a:r>
              <a:rPr lang="pl-PL" dirty="0" err="1" smtClean="0"/>
              <a:t>Finals</a:t>
            </a:r>
            <a:r>
              <a:rPr lang="pl-PL" dirty="0" smtClean="0"/>
              <a:t>. The </a:t>
            </a:r>
            <a:r>
              <a:rPr lang="pl-PL" dirty="0" err="1" smtClean="0"/>
              <a:t>next</a:t>
            </a:r>
            <a:r>
              <a:rPr lang="pl-PL" dirty="0" smtClean="0"/>
              <a:t> step will be in the USA.</a:t>
            </a:r>
            <a:endParaRPr lang="pl-PL" dirty="0"/>
          </a:p>
        </p:txBody>
      </p:sp>
      <p:pic>
        <p:nvPicPr>
          <p:cNvPr id="4" name="Obraz 3" descr="odyseja umysłu.jpg"/>
          <p:cNvPicPr>
            <a:picLocks noChangeAspect="1"/>
          </p:cNvPicPr>
          <p:nvPr/>
        </p:nvPicPr>
        <p:blipFill>
          <a:blip r:embed="rId2"/>
          <a:srcRect t="19791" b="27083"/>
          <a:stretch>
            <a:fillRect/>
          </a:stretch>
        </p:blipFill>
        <p:spPr>
          <a:xfrm>
            <a:off x="2143108" y="2460616"/>
            <a:ext cx="4357718" cy="4115650"/>
          </a:xfrm>
          <a:prstGeom prst="rect">
            <a:avLst/>
          </a:prstGeom>
        </p:spPr>
      </p:pic>
    </p:spTree>
  </p:cSld>
  <p:clrMapOvr>
    <a:masterClrMapping/>
  </p:clrMapOvr>
  <p:transition spd="med">
    <p:cover dir="lu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odyseja umysłu3.jpg"/>
          <p:cNvPicPr>
            <a:picLocks noChangeAspect="1"/>
          </p:cNvPicPr>
          <p:nvPr/>
        </p:nvPicPr>
        <p:blipFill>
          <a:blip r:embed="rId2"/>
          <a:srcRect l="10563" t="3628" r="7042" b="9986"/>
          <a:stretch>
            <a:fillRect/>
          </a:stretch>
        </p:blipFill>
        <p:spPr>
          <a:xfrm>
            <a:off x="0" y="1285860"/>
            <a:ext cx="9144000" cy="5392616"/>
          </a:xfrm>
          <a:prstGeom prst="rect">
            <a:avLst/>
          </a:prstGeom>
        </p:spPr>
      </p:pic>
    </p:spTree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2500306"/>
            <a:ext cx="8229600" cy="1143000"/>
          </a:xfrm>
        </p:spPr>
        <p:txBody>
          <a:bodyPr>
            <a:noAutofit/>
          </a:bodyPr>
          <a:lstStyle/>
          <a:p>
            <a:r>
              <a:rPr lang="pl-PL" sz="9600" dirty="0" err="1" smtClean="0"/>
              <a:t>Thank</a:t>
            </a:r>
            <a:r>
              <a:rPr lang="pl-PL" sz="9600" dirty="0" smtClean="0"/>
              <a:t> </a:t>
            </a:r>
            <a:r>
              <a:rPr lang="pl-PL" sz="9600" dirty="0" err="1" smtClean="0"/>
              <a:t>you</a:t>
            </a:r>
            <a:endParaRPr lang="pl-PL" sz="96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285984" y="5286388"/>
            <a:ext cx="6400816" cy="839775"/>
          </a:xfrm>
        </p:spPr>
        <p:txBody>
          <a:bodyPr>
            <a:normAutofit/>
          </a:bodyPr>
          <a:lstStyle/>
          <a:p>
            <a:r>
              <a:rPr lang="pl-PL" dirty="0" smtClean="0"/>
              <a:t>By Julia Czajkowska and Ewa Bączek</a:t>
            </a:r>
            <a:endParaRPr lang="pl-PL" dirty="0"/>
          </a:p>
        </p:txBody>
      </p:sp>
    </p:spTree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1a</a:t>
            </a:r>
            <a:endParaRPr lang="pl-PL" dirty="0"/>
          </a:p>
        </p:txBody>
      </p:sp>
      <p:pic>
        <p:nvPicPr>
          <p:cNvPr id="4" name="Symbol zastępczy zawartości 3" descr="1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051" y="1935163"/>
            <a:ext cx="8153328" cy="4708547"/>
          </a:xfrm>
        </p:spPr>
      </p:pic>
    </p:spTree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1b</a:t>
            </a:r>
            <a:endParaRPr lang="pl-PL" dirty="0"/>
          </a:p>
        </p:txBody>
      </p:sp>
      <p:pic>
        <p:nvPicPr>
          <p:cNvPr id="4" name="Symbol zastępczy zawartości 3" descr="1b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5786" y="1714488"/>
            <a:ext cx="7358114" cy="4902344"/>
          </a:xfrm>
        </p:spPr>
      </p:pic>
    </p:spTree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2a</a:t>
            </a:r>
            <a:endParaRPr lang="pl-PL" dirty="0"/>
          </a:p>
        </p:txBody>
      </p:sp>
      <p:pic>
        <p:nvPicPr>
          <p:cNvPr id="4" name="Symbol zastępczy zawartości 3" descr="2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349" y="1935163"/>
            <a:ext cx="7151788" cy="4764879"/>
          </a:xfrm>
        </p:spPr>
      </p:pic>
    </p:spTree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zepływ">
  <a:themeElements>
    <a:clrScheme name="Wielkomiejski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Przepły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rzepły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370</TotalTime>
  <Words>151</Words>
  <Application>Microsoft Office PowerPoint</Application>
  <PresentationFormat>Pokaz na ekranie (4:3)</PresentationFormat>
  <Paragraphs>69</Paragraphs>
  <Slides>62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62</vt:i4>
      </vt:variant>
    </vt:vector>
  </HeadingPairs>
  <TitlesOfParts>
    <vt:vector size="63" baseType="lpstr">
      <vt:lpstr>Przepływ</vt:lpstr>
      <vt:lpstr>Our school</vt:lpstr>
      <vt:lpstr>Headmistresses</vt:lpstr>
      <vt:lpstr>Teachers</vt:lpstr>
      <vt:lpstr>Students</vt:lpstr>
      <vt:lpstr>0a</vt:lpstr>
      <vt:lpstr>0b</vt:lpstr>
      <vt:lpstr>1a</vt:lpstr>
      <vt:lpstr>1b</vt:lpstr>
      <vt:lpstr>2a</vt:lpstr>
      <vt:lpstr>2b</vt:lpstr>
      <vt:lpstr>2c</vt:lpstr>
      <vt:lpstr>3</vt:lpstr>
      <vt:lpstr>4a</vt:lpstr>
      <vt:lpstr>4b</vt:lpstr>
      <vt:lpstr>5a</vt:lpstr>
      <vt:lpstr>5b</vt:lpstr>
      <vt:lpstr>6a</vt:lpstr>
      <vt:lpstr>6b</vt:lpstr>
      <vt:lpstr>1a gymnsium</vt:lpstr>
      <vt:lpstr>1b gymnasium</vt:lpstr>
      <vt:lpstr>2a gymnasium</vt:lpstr>
      <vt:lpstr>2b gymnasium</vt:lpstr>
      <vt:lpstr>Classes</vt:lpstr>
      <vt:lpstr>Chemistry</vt:lpstr>
      <vt:lpstr>Examining the current</vt:lpstr>
      <vt:lpstr>First day in school</vt:lpstr>
      <vt:lpstr>Gymnastics </vt:lpstr>
      <vt:lpstr>Insect’s life</vt:lpstr>
      <vt:lpstr>Pyjamas Day</vt:lpstr>
      <vt:lpstr>Science Fair</vt:lpstr>
      <vt:lpstr>Small chemists</vt:lpstr>
      <vt:lpstr>The Earth Day</vt:lpstr>
      <vt:lpstr>Clubs</vt:lpstr>
      <vt:lpstr>Aikido</vt:lpstr>
      <vt:lpstr>Athelitcs section</vt:lpstr>
      <vt:lpstr>Chess </vt:lpstr>
      <vt:lpstr>Cooking classes</vt:lpstr>
      <vt:lpstr>Journalists </vt:lpstr>
      <vt:lpstr>Origami </vt:lpstr>
      <vt:lpstr>Robotics </vt:lpstr>
      <vt:lpstr>Swimming masters</vt:lpstr>
      <vt:lpstr>Theatre</vt:lpstr>
      <vt:lpstr>Wooden inspirations</vt:lpstr>
      <vt:lpstr>After school</vt:lpstr>
      <vt:lpstr>A day in a day room</vt:lpstr>
      <vt:lpstr>Lego project</vt:lpstr>
      <vt:lpstr>Carnival masks</vt:lpstr>
      <vt:lpstr>Games designers</vt:lpstr>
      <vt:lpstr>Lego in chemistry</vt:lpstr>
      <vt:lpstr>Lego in history</vt:lpstr>
      <vt:lpstr>Magical countries</vt:lpstr>
      <vt:lpstr>Small prince</vt:lpstr>
      <vt:lpstr>Trips</vt:lpstr>
      <vt:lpstr>A trip to see a Lego exhibition</vt:lpstr>
      <vt:lpstr>Sleńdzińskich Gallery</vt:lpstr>
      <vt:lpstr>At the fire department</vt:lpstr>
      <vt:lpstr>In Warsaw</vt:lpstr>
      <vt:lpstr>Sculptors</vt:lpstr>
      <vt:lpstr>Visit in an animal shelter</vt:lpstr>
      <vt:lpstr>Odyssey of the mind</vt:lpstr>
      <vt:lpstr>Prezentacja programu PowerPoint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Our school</dc:title>
  <dc:creator>Jula</dc:creator>
  <cp:lastModifiedBy>Nauczyciel</cp:lastModifiedBy>
  <cp:revision>19</cp:revision>
  <dcterms:created xsi:type="dcterms:W3CDTF">2016-05-08T14:20:58Z</dcterms:created>
  <dcterms:modified xsi:type="dcterms:W3CDTF">2016-05-25T08:54:54Z</dcterms:modified>
</cp:coreProperties>
</file>