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d"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67" r:id="rId5"/>
    <p:sldId id="268" r:id="rId6"/>
    <p:sldId id="258" r:id="rId7"/>
    <p:sldId id="263" r:id="rId8"/>
    <p:sldId id="260" r:id="rId9"/>
    <p:sldId id="261"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p:scale>
          <a:sx n="78" d="100"/>
          <a:sy n="78" d="100"/>
        </p:scale>
        <p:origin x="-8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16D429-DAFD-4DBE-942B-B484AF085652}"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C460EBC1-990E-468C-9DE4-EDF1B9BC8815}" type="slidenum">
              <a:rPr lang="en-US" smtClean="0"/>
              <a:t>‹#›</a:t>
            </a:fld>
            <a:endParaRPr lang="en-US"/>
          </a:p>
        </p:txBody>
      </p:sp>
    </p:spTree>
    <p:extLst>
      <p:ext uri="{BB962C8B-B14F-4D97-AF65-F5344CB8AC3E}">
        <p14:creationId xmlns:p14="http://schemas.microsoft.com/office/powerpoint/2010/main" val="818074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6D429-DAFD-4DBE-942B-B484AF085652}"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0EBC1-990E-468C-9DE4-EDF1B9BC8815}" type="slidenum">
              <a:rPr lang="en-US" smtClean="0"/>
              <a:t>‹#›</a:t>
            </a:fld>
            <a:endParaRPr lang="en-US"/>
          </a:p>
        </p:txBody>
      </p:sp>
    </p:spTree>
    <p:extLst>
      <p:ext uri="{BB962C8B-B14F-4D97-AF65-F5344CB8AC3E}">
        <p14:creationId xmlns:p14="http://schemas.microsoft.com/office/powerpoint/2010/main" val="23380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16D429-DAFD-4DBE-942B-B484AF085652}"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0EBC1-990E-468C-9DE4-EDF1B9BC8815}" type="slidenum">
              <a:rPr lang="en-US" smtClean="0"/>
              <a:t>‹#›</a:t>
            </a:fld>
            <a:endParaRPr lang="en-US"/>
          </a:p>
        </p:txBody>
      </p:sp>
    </p:spTree>
    <p:extLst>
      <p:ext uri="{BB962C8B-B14F-4D97-AF65-F5344CB8AC3E}">
        <p14:creationId xmlns:p14="http://schemas.microsoft.com/office/powerpoint/2010/main" val="143851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6D429-DAFD-4DBE-942B-B484AF085652}"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0EBC1-990E-468C-9DE4-EDF1B9BC8815}" type="slidenum">
              <a:rPr lang="en-US" smtClean="0"/>
              <a:t>‹#›</a:t>
            </a:fld>
            <a:endParaRPr lang="en-US"/>
          </a:p>
        </p:txBody>
      </p:sp>
    </p:spTree>
    <p:extLst>
      <p:ext uri="{BB962C8B-B14F-4D97-AF65-F5344CB8AC3E}">
        <p14:creationId xmlns:p14="http://schemas.microsoft.com/office/powerpoint/2010/main" val="202011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AA16D429-DAFD-4DBE-942B-B484AF085652}" type="datetimeFigureOut">
              <a:rPr lang="en-US" smtClean="0"/>
              <a:t>1/25/2019</a:t>
            </a:fld>
            <a:endParaRPr lang="en-US"/>
          </a:p>
        </p:txBody>
      </p:sp>
      <p:sp>
        <p:nvSpPr>
          <p:cNvPr id="8" name="Slide Number Placeholder 7"/>
          <p:cNvSpPr>
            <a:spLocks noGrp="1"/>
          </p:cNvSpPr>
          <p:nvPr>
            <p:ph type="sldNum" sz="quarter" idx="11"/>
          </p:nvPr>
        </p:nvSpPr>
        <p:spPr/>
        <p:txBody>
          <a:bodyPr/>
          <a:lstStyle/>
          <a:p>
            <a:fld id="{C460EBC1-990E-468C-9DE4-EDF1B9BC881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0876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16D429-DAFD-4DBE-942B-B484AF085652}"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0EBC1-990E-468C-9DE4-EDF1B9BC8815}" type="slidenum">
              <a:rPr lang="en-US" smtClean="0"/>
              <a:t>‹#›</a:t>
            </a:fld>
            <a:endParaRPr lang="en-US"/>
          </a:p>
        </p:txBody>
      </p:sp>
    </p:spTree>
    <p:extLst>
      <p:ext uri="{BB962C8B-B14F-4D97-AF65-F5344CB8AC3E}">
        <p14:creationId xmlns:p14="http://schemas.microsoft.com/office/powerpoint/2010/main" val="344924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16D429-DAFD-4DBE-942B-B484AF085652}"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0EBC1-990E-468C-9DE4-EDF1B9BC8815}" type="slidenum">
              <a:rPr lang="en-US" smtClean="0"/>
              <a:t>‹#›</a:t>
            </a:fld>
            <a:endParaRPr lang="en-US"/>
          </a:p>
        </p:txBody>
      </p:sp>
    </p:spTree>
    <p:extLst>
      <p:ext uri="{BB962C8B-B14F-4D97-AF65-F5344CB8AC3E}">
        <p14:creationId xmlns:p14="http://schemas.microsoft.com/office/powerpoint/2010/main" val="785423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16D429-DAFD-4DBE-942B-B484AF085652}"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0EBC1-990E-468C-9DE4-EDF1B9BC8815}" type="slidenum">
              <a:rPr lang="en-US" smtClean="0"/>
              <a:t>‹#›</a:t>
            </a:fld>
            <a:endParaRPr lang="en-US"/>
          </a:p>
        </p:txBody>
      </p:sp>
    </p:spTree>
    <p:extLst>
      <p:ext uri="{BB962C8B-B14F-4D97-AF65-F5344CB8AC3E}">
        <p14:creationId xmlns:p14="http://schemas.microsoft.com/office/powerpoint/2010/main" val="318217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6D429-DAFD-4DBE-942B-B484AF085652}"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0EBC1-990E-468C-9DE4-EDF1B9BC8815}" type="slidenum">
              <a:rPr lang="en-US" smtClean="0"/>
              <a:t>‹#›</a:t>
            </a:fld>
            <a:endParaRPr lang="en-US"/>
          </a:p>
        </p:txBody>
      </p:sp>
    </p:spTree>
    <p:extLst>
      <p:ext uri="{BB962C8B-B14F-4D97-AF65-F5344CB8AC3E}">
        <p14:creationId xmlns:p14="http://schemas.microsoft.com/office/powerpoint/2010/main" val="118056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6D429-DAFD-4DBE-942B-B484AF085652}"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0EBC1-990E-468C-9DE4-EDF1B9BC8815}"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7889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6D429-DAFD-4DBE-942B-B484AF085652}"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C460EBC1-990E-468C-9DE4-EDF1B9BC8815}" type="slidenum">
              <a:rPr lang="en-US" smtClean="0"/>
              <a:t>‹#›</a:t>
            </a:fld>
            <a:endParaRPr lang="en-US"/>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65852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AA16D429-DAFD-4DBE-942B-B484AF085652}" type="datetimeFigureOut">
              <a:rPr lang="en-US" smtClean="0"/>
              <a:t>1/25/2019</a:t>
            </a:fld>
            <a:endParaRPr lang="en-US"/>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C460EBC1-990E-468C-9DE4-EDF1B9BC8815}" type="slidenum">
              <a:rPr lang="en-US" smtClean="0"/>
              <a:t>‹#›</a:t>
            </a:fld>
            <a:endParaRPr lang="en-US"/>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04832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d"/><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000" dirty="0"/>
              <a:t>Harmful Substances from Polluted water</a:t>
            </a:r>
          </a:p>
        </p:txBody>
      </p:sp>
      <p:sp>
        <p:nvSpPr>
          <p:cNvPr id="3" name="Subtitle 2"/>
          <p:cNvSpPr>
            <a:spLocks noGrp="1"/>
          </p:cNvSpPr>
          <p:nvPr>
            <p:ph type="subTitle" idx="1"/>
          </p:nvPr>
        </p:nvSpPr>
        <p:spPr/>
        <p:txBody>
          <a:bodyPr/>
          <a:lstStyle/>
          <a:p>
            <a:r>
              <a:rPr lang="en-US" dirty="0" smtClean="0"/>
              <a:t>Student: </a:t>
            </a:r>
            <a:r>
              <a:rPr lang="en-US" dirty="0" err="1" smtClean="0"/>
              <a:t>Radu-Todor</a:t>
            </a:r>
            <a:r>
              <a:rPr lang="en-US" dirty="0" smtClean="0"/>
              <a:t> </a:t>
            </a:r>
            <a:r>
              <a:rPr lang="en-US" dirty="0" err="1" smtClean="0"/>
              <a:t>Alexandru</a:t>
            </a:r>
            <a:r>
              <a:rPr lang="en-US" smtClean="0"/>
              <a:t>, XI A, Romania</a:t>
            </a:r>
            <a:endParaRPr lang="en-US" dirty="0"/>
          </a:p>
        </p:txBody>
      </p:sp>
    </p:spTree>
    <p:extLst>
      <p:ext uri="{BB962C8B-B14F-4D97-AF65-F5344CB8AC3E}">
        <p14:creationId xmlns:p14="http://schemas.microsoft.com/office/powerpoint/2010/main" val="2798091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a:xfrm>
            <a:off x="609600" y="1752601"/>
            <a:ext cx="7721600" cy="4373563"/>
          </a:xfrm>
        </p:spPr>
        <p:txBody>
          <a:bodyPr>
            <a:normAutofit/>
          </a:bodyPr>
          <a:lstStyle/>
          <a:p>
            <a:r>
              <a:rPr lang="en-US" sz="3000" dirty="0"/>
              <a:t>Water is vital for human life to exist on earth, covering more than 70% of earth’s surface. In order for life to continue existing as it does now, water should not be polluted. </a:t>
            </a:r>
          </a:p>
          <a:p>
            <a:endParaRPr lang="en-US" sz="3000" dirty="0"/>
          </a:p>
        </p:txBody>
      </p:sp>
    </p:spTree>
    <p:extLst>
      <p:ext uri="{BB962C8B-B14F-4D97-AF65-F5344CB8AC3E}">
        <p14:creationId xmlns:p14="http://schemas.microsoft.com/office/powerpoint/2010/main" val="807821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Pollution</a:t>
            </a:r>
          </a:p>
        </p:txBody>
      </p:sp>
      <p:sp>
        <p:nvSpPr>
          <p:cNvPr id="3" name="Content Placeholder 2"/>
          <p:cNvSpPr>
            <a:spLocks noGrp="1"/>
          </p:cNvSpPr>
          <p:nvPr>
            <p:ph idx="1"/>
          </p:nvPr>
        </p:nvSpPr>
        <p:spPr>
          <a:xfrm>
            <a:off x="609600" y="1752601"/>
            <a:ext cx="7721600" cy="4373563"/>
          </a:xfrm>
        </p:spPr>
        <p:txBody>
          <a:bodyPr>
            <a:normAutofit/>
          </a:bodyPr>
          <a:lstStyle/>
          <a:p>
            <a:r>
              <a:rPr lang="en-US" sz="3000" dirty="0"/>
              <a:t>Water pollution represents the contamination of water bodies, due to human activity or natural processes, making it unsuitable for desired usage. </a:t>
            </a:r>
          </a:p>
        </p:txBody>
      </p:sp>
    </p:spTree>
    <p:extLst>
      <p:ext uri="{BB962C8B-B14F-4D97-AF65-F5344CB8AC3E}">
        <p14:creationId xmlns:p14="http://schemas.microsoft.com/office/powerpoint/2010/main" val="390978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a:t>
            </a:r>
          </a:p>
        </p:txBody>
      </p:sp>
      <p:sp>
        <p:nvSpPr>
          <p:cNvPr id="3" name="Content Placeholder 2"/>
          <p:cNvSpPr>
            <a:spLocks noGrp="1"/>
          </p:cNvSpPr>
          <p:nvPr>
            <p:ph idx="1"/>
          </p:nvPr>
        </p:nvSpPr>
        <p:spPr>
          <a:xfrm>
            <a:off x="609600" y="1752601"/>
            <a:ext cx="7721600" cy="4373563"/>
          </a:xfrm>
        </p:spPr>
        <p:txBody>
          <a:bodyPr>
            <a:normAutofit/>
          </a:bodyPr>
          <a:lstStyle/>
          <a:p>
            <a:r>
              <a:rPr lang="en-US" sz="3000" dirty="0"/>
              <a:t>Known as a “universal solvent”, water is uniquely vulnerable to pollution due to it being able to dissolve more substances than any other liquid on earth. Water pollution can be categorized in:</a:t>
            </a:r>
          </a:p>
        </p:txBody>
      </p:sp>
    </p:spTree>
    <p:extLst>
      <p:ext uri="{BB962C8B-B14F-4D97-AF65-F5344CB8AC3E}">
        <p14:creationId xmlns:p14="http://schemas.microsoft.com/office/powerpoint/2010/main" val="59684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752601"/>
            <a:ext cx="7721600" cy="4373563"/>
          </a:xfrm>
        </p:spPr>
        <p:txBody>
          <a:bodyPr>
            <a:normAutofit/>
          </a:bodyPr>
          <a:lstStyle/>
          <a:p>
            <a:r>
              <a:rPr lang="en-US" sz="3000" dirty="0"/>
              <a:t>Surface water pollution appears when toxic substances enter lakes, rivers, oceans and they get dissolved or stay above water.</a:t>
            </a:r>
          </a:p>
          <a:p>
            <a:endParaRPr lang="en-US" sz="3000" dirty="0"/>
          </a:p>
        </p:txBody>
      </p:sp>
    </p:spTree>
    <p:extLst>
      <p:ext uri="{BB962C8B-B14F-4D97-AF65-F5344CB8AC3E}">
        <p14:creationId xmlns:p14="http://schemas.microsoft.com/office/powerpoint/2010/main" val="838336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752601"/>
            <a:ext cx="7721600" cy="4373563"/>
          </a:xfrm>
        </p:spPr>
        <p:txBody>
          <a:bodyPr>
            <a:normAutofit/>
          </a:bodyPr>
          <a:lstStyle/>
          <a:p>
            <a:r>
              <a:rPr lang="en-US" sz="3000" dirty="0"/>
              <a:t>Groundwater pollution appears when </a:t>
            </a:r>
            <a:r>
              <a:rPr lang="en-US" sz="3000" dirty="0" err="1"/>
              <a:t>polluants</a:t>
            </a:r>
            <a:r>
              <a:rPr lang="en-US" sz="3000" dirty="0"/>
              <a:t> are released to the ground and make their way to the ground water.</a:t>
            </a:r>
          </a:p>
          <a:p>
            <a:endParaRPr lang="en-US" sz="3000" dirty="0"/>
          </a:p>
        </p:txBody>
      </p:sp>
    </p:spTree>
    <p:extLst>
      <p:ext uri="{BB962C8B-B14F-4D97-AF65-F5344CB8AC3E}">
        <p14:creationId xmlns:p14="http://schemas.microsoft.com/office/powerpoint/2010/main" val="430144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Pollution sources</a:t>
            </a:r>
          </a:p>
        </p:txBody>
      </p:sp>
      <p:sp>
        <p:nvSpPr>
          <p:cNvPr id="3" name="Content Placeholder 2"/>
          <p:cNvSpPr>
            <a:spLocks noGrp="1"/>
          </p:cNvSpPr>
          <p:nvPr>
            <p:ph idx="1"/>
          </p:nvPr>
        </p:nvSpPr>
        <p:spPr>
          <a:xfrm>
            <a:off x="609600" y="1752601"/>
            <a:ext cx="7721600" cy="4373563"/>
          </a:xfrm>
        </p:spPr>
        <p:txBody>
          <a:bodyPr>
            <a:noAutofit/>
          </a:bodyPr>
          <a:lstStyle/>
          <a:p>
            <a:r>
              <a:rPr lang="en-US" sz="3000" dirty="0"/>
              <a:t>By sources,  water pollution can be categorized in:</a:t>
            </a:r>
          </a:p>
          <a:p>
            <a:pPr marL="342900" indent="-342900">
              <a:buFont typeface="Arial" panose="020B0604020202020204" pitchFamily="34" charset="0"/>
              <a:buChar char="•"/>
            </a:pPr>
            <a:r>
              <a:rPr lang="en-US" sz="3000" dirty="0"/>
              <a:t>Point sources, referring to contaminants that enter a identifiable way, such as a pipe or ditch;</a:t>
            </a:r>
          </a:p>
          <a:p>
            <a:pPr marL="342900" indent="-342900">
              <a:buFont typeface="Arial" panose="020B0604020202020204" pitchFamily="34" charset="0"/>
              <a:buChar char="•"/>
            </a:pPr>
            <a:r>
              <a:rPr lang="en-US" sz="3000" dirty="0"/>
              <a:t>Non-point sources, referring to the cumulative effect of small amounts of contaminants gathered from a large area.</a:t>
            </a:r>
          </a:p>
        </p:txBody>
      </p:sp>
    </p:spTree>
    <p:extLst>
      <p:ext uri="{BB962C8B-B14F-4D97-AF65-F5344CB8AC3E}">
        <p14:creationId xmlns:p14="http://schemas.microsoft.com/office/powerpoint/2010/main" val="521157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Sources of pollution</a:t>
            </a:r>
          </a:p>
        </p:txBody>
      </p:sp>
      <p:sp>
        <p:nvSpPr>
          <p:cNvPr id="3" name="Content Placeholder 2"/>
          <p:cNvSpPr>
            <a:spLocks noGrp="1"/>
          </p:cNvSpPr>
          <p:nvPr>
            <p:ph idx="1"/>
          </p:nvPr>
        </p:nvSpPr>
        <p:spPr>
          <a:xfrm>
            <a:off x="609600" y="1752601"/>
            <a:ext cx="7721600" cy="4373563"/>
          </a:xfrm>
        </p:spPr>
        <p:txBody>
          <a:bodyPr>
            <a:normAutofit/>
          </a:bodyPr>
          <a:lstStyle/>
          <a:p>
            <a:r>
              <a:rPr lang="en-US" sz="3000" dirty="0"/>
              <a:t>Despite not being as spread as human sources, volcano eruptions, storms and earthquakes also cause major changes in the water composition and the ecological status of water</a:t>
            </a:r>
          </a:p>
        </p:txBody>
      </p:sp>
    </p:spTree>
    <p:extLst>
      <p:ext uri="{BB962C8B-B14F-4D97-AF65-F5344CB8AC3E}">
        <p14:creationId xmlns:p14="http://schemas.microsoft.com/office/powerpoint/2010/main" val="1850211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on humans</a:t>
            </a:r>
          </a:p>
        </p:txBody>
      </p:sp>
      <p:sp>
        <p:nvSpPr>
          <p:cNvPr id="3" name="Content Placeholder 2"/>
          <p:cNvSpPr>
            <a:spLocks noGrp="1"/>
          </p:cNvSpPr>
          <p:nvPr>
            <p:ph idx="1"/>
          </p:nvPr>
        </p:nvSpPr>
        <p:spPr>
          <a:xfrm>
            <a:off x="609600" y="1752601"/>
            <a:ext cx="7721600" cy="4373563"/>
          </a:xfrm>
        </p:spPr>
        <p:txBody>
          <a:bodyPr>
            <a:normAutofit/>
          </a:bodyPr>
          <a:lstStyle/>
          <a:p>
            <a:r>
              <a:rPr lang="en-US" sz="3000" dirty="0"/>
              <a:t>Contaminated water can be a cause for illness because of the waterborne pathogens that appear in the form of disease-causing bacteria and viruses from human and animal waste. Unsafe water sickens about 1 billion people every year. </a:t>
            </a:r>
          </a:p>
        </p:txBody>
      </p:sp>
    </p:spTree>
    <p:extLst>
      <p:ext uri="{BB962C8B-B14F-4D97-AF65-F5344CB8AC3E}">
        <p14:creationId xmlns:p14="http://schemas.microsoft.com/office/powerpoint/2010/main" val="176510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on environment</a:t>
            </a:r>
          </a:p>
        </p:txBody>
      </p:sp>
      <p:sp>
        <p:nvSpPr>
          <p:cNvPr id="3" name="Content Placeholder 2"/>
          <p:cNvSpPr>
            <a:spLocks noGrp="1"/>
          </p:cNvSpPr>
          <p:nvPr>
            <p:ph idx="1"/>
          </p:nvPr>
        </p:nvSpPr>
        <p:spPr>
          <a:xfrm>
            <a:off x="609600" y="1752601"/>
            <a:ext cx="7721600" cy="4373563"/>
          </a:xfrm>
        </p:spPr>
        <p:txBody>
          <a:bodyPr>
            <a:normAutofit/>
          </a:bodyPr>
          <a:lstStyle/>
          <a:p>
            <a:r>
              <a:rPr lang="en-US" sz="3000" dirty="0"/>
              <a:t>Chemicals and heavy metals are toxic to aquatic life, most often reducing an organism’s life span and ability to reproduce. Water pollution can also cause an algal bloom, stimulating plant and algae growth and reducing oxygen levels in the water. This dearth of oxygen suffocates plants and animals creating water zones devoid of life.</a:t>
            </a:r>
          </a:p>
        </p:txBody>
      </p:sp>
    </p:spTree>
    <p:extLst>
      <p:ext uri="{BB962C8B-B14F-4D97-AF65-F5344CB8AC3E}">
        <p14:creationId xmlns:p14="http://schemas.microsoft.com/office/powerpoint/2010/main" val="16682447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extLst>
    <a:ext uri="{05A4C25C-085E-4340-85A3-A5531E510DB2}">
      <thm15:themeFamily xmlns:thm15="http://schemas.microsoft.com/office/thememl/2012/main" xmlns="" name="Theme2" id="{382A9F63-60D0-43CE-AE8C-4C2B130FC402}" vid="{6EAD8EEF-4D30-4042-9187-6CC765364EA2}"/>
    </a:ext>
  </a:extLst>
</a:theme>
</file>

<file path=docProps/app.xml><?xml version="1.0" encoding="utf-8"?>
<Properties xmlns="http://schemas.openxmlformats.org/officeDocument/2006/extended-properties" xmlns:vt="http://schemas.openxmlformats.org/officeDocument/2006/docPropsVTypes">
  <Template>Theme2</Template>
  <TotalTime>282</TotalTime>
  <Words>344</Words>
  <Application>Microsoft Office PowerPoint</Application>
  <PresentationFormat>Custom</PresentationFormat>
  <Paragraphs>20</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Theme2</vt:lpstr>
      <vt:lpstr>Harmful Substances from Polluted water</vt:lpstr>
      <vt:lpstr>Water Pollution</vt:lpstr>
      <vt:lpstr>Types</vt:lpstr>
      <vt:lpstr>PowerPoint Presentation</vt:lpstr>
      <vt:lpstr>PowerPoint Presentation</vt:lpstr>
      <vt:lpstr>Pollution sources</vt:lpstr>
      <vt:lpstr>Natural Sources of pollution</vt:lpstr>
      <vt:lpstr>Effects on humans</vt:lpstr>
      <vt:lpstr>Effects on environment</vt:lpstr>
      <vt:lpstr>Conclusion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Harmful Substances from Polluted water</dc:title>
  <dc:creator>Alex</dc:creator>
  <cp:lastModifiedBy>Laptop</cp:lastModifiedBy>
  <cp:revision>33</cp:revision>
  <dcterms:created xsi:type="dcterms:W3CDTF">2018-10-06T14:10:27Z</dcterms:created>
  <dcterms:modified xsi:type="dcterms:W3CDTF">2019-01-25T20:53:51Z</dcterms:modified>
</cp:coreProperties>
</file>