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5FCBEF">
              <a:alpha val="3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5FCBEF">
              <a:alpha val="2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17B0E4">
              <a:alpha val="5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2E83C3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8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rgbClr val="5FCBEF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-7920"/>
            <a:ext cx="863280" cy="5697720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5FCBEF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12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13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5FCBEF">
              <a:alpha val="3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5FCBEF">
              <a:alpha val="2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17B0E4">
              <a:alpha val="5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2E83C3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8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l-PL" sz="54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lang="pl-PL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D61B060-B665-4B3E-9923-3E1D12F786BA}" type="datetime">
              <a:rPr lang="pl-PL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pPr algn="r">
                <a:lnSpc>
                  <a:spcPct val="100000"/>
                </a:lnSpc>
              </a:pPr>
              <a:t>28.09.2017</a:t>
            </a:fld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EB9AD9-C0EC-43B7-ADAA-D29D4766B4E7}" type="slidenum">
              <a:rPr lang="pl-PL" sz="9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5FCB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5FCBEF">
              <a:alpha val="3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5FCBEF">
              <a:alpha val="2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17B0E4">
              <a:alpha val="5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2E83C3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8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17B0E4">
              <a:alpha val="66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rgbClr val="5FCBEF">
              <a:alpha val="70000"/>
            </a:srgbClr>
          </a:solidFill>
          <a:ln w="1260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Edit Master text styles</a:t>
            </a:r>
          </a:p>
          <a:p>
            <a:pPr marL="864000" lvl="1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</a:p>
          <a:p>
            <a:pPr marL="1296000" lvl="2" indent="-288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</a:p>
          <a:p>
            <a:pPr marL="1728000" lvl="3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</a:p>
          <a:p>
            <a:pPr marL="2160000" lvl="4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</a:p>
        </p:txBody>
      </p:sp>
      <p:sp>
        <p:nvSpPr>
          <p:cNvPr id="73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2A1C48-C29D-4AD1-B273-189EBA2BB2B6}" type="datetime">
              <a:rPr lang="pl-PL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pPr algn="r">
                <a:lnSpc>
                  <a:spcPct val="100000"/>
                </a:lnSpc>
              </a:pPr>
              <a:t>28.09.2017</a:t>
            </a:fld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948766-421B-4FA7-B6A9-D6C157812467}" type="slidenum">
              <a:rPr lang="pl-PL" sz="9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48000" y="5616000"/>
            <a:ext cx="7766640" cy="109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2417400" y="2016000"/>
            <a:ext cx="7302600" cy="375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8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KOLBUSZOWA</a:t>
            </a:r>
            <a:endParaRPr lang="pl-PL" sz="8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8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our town</a:t>
            </a:r>
            <a:endParaRPr lang="pl-PL" sz="8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 dirty="0" err="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Our</a:t>
            </a:r>
            <a:r>
              <a:rPr lang="pl-PL" sz="36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high </a:t>
            </a:r>
            <a:r>
              <a:rPr lang="pl-PL" sz="3600" b="0" strike="noStrike" spc="-1" dirty="0" err="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school</a:t>
            </a:r>
            <a:r>
              <a:rPr lang="pl-PL" sz="36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</a:t>
            </a:r>
            <a:endParaRPr lang="pl-PL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44" name="Obraz 143"/>
          <p:cNvPicPr/>
          <p:nvPr/>
        </p:nvPicPr>
        <p:blipFill>
          <a:blip r:embed="rId2" cstate="print"/>
          <a:stretch/>
        </p:blipFill>
        <p:spPr>
          <a:xfrm>
            <a:off x="1080000" y="1486800"/>
            <a:ext cx="5544000" cy="3697200"/>
          </a:xfrm>
          <a:prstGeom prst="rect">
            <a:avLst/>
          </a:prstGeom>
          <a:ln>
            <a:noFill/>
          </a:ln>
        </p:spPr>
      </p:pic>
      <p:pic>
        <p:nvPicPr>
          <p:cNvPr id="145" name="Obraz 144"/>
          <p:cNvPicPr/>
          <p:nvPr/>
        </p:nvPicPr>
        <p:blipFill>
          <a:blip r:embed="rId3" cstate="print"/>
          <a:stretch/>
        </p:blipFill>
        <p:spPr>
          <a:xfrm rot="600">
            <a:off x="6672435" y="3213390"/>
            <a:ext cx="4752389" cy="2663467"/>
          </a:xfrm>
          <a:prstGeom prst="rect">
            <a:avLst/>
          </a:prstGeom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51384" y="59492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rebuchet MS" pitchFamily="34" charset="0"/>
              </a:rPr>
              <a:t>…</a:t>
            </a:r>
            <a:r>
              <a:rPr lang="pl-PL" b="1" dirty="0" err="1">
                <a:latin typeface="Trebuchet MS" pitchFamily="34" charset="0"/>
              </a:rPr>
              <a:t>which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you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can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learn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about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from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another</a:t>
            </a:r>
            <a:r>
              <a:rPr lang="pl-PL" b="1" dirty="0">
                <a:latin typeface="Trebuchet MS" pitchFamily="34" charset="0"/>
              </a:rPr>
              <a:t> </a:t>
            </a:r>
            <a:r>
              <a:rPr lang="pl-PL" b="1" dirty="0" err="1">
                <a:latin typeface="Trebuchet MS" pitchFamily="34" charset="0"/>
              </a:rPr>
              <a:t>presentation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Location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16" name="Picture 4"/>
          <p:cNvPicPr/>
          <p:nvPr/>
        </p:nvPicPr>
        <p:blipFill>
          <a:blip r:embed="rId2" cstate="print"/>
          <a:stretch/>
        </p:blipFill>
        <p:spPr>
          <a:xfrm>
            <a:off x="677160" y="1495440"/>
            <a:ext cx="4388400" cy="414468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4976280" y="2914560"/>
            <a:ext cx="493740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Kolbuszowa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small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town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south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-east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of Poland, 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near Rzeszów . In Kolbuszowa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there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river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called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Nil.</a:t>
            </a:r>
            <a:endParaRPr lang="pl-PL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Crest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19" name="Picture 4"/>
          <p:cNvPicPr/>
          <p:nvPr/>
        </p:nvPicPr>
        <p:blipFill>
          <a:blip r:embed="rId2" cstate="print"/>
          <a:stretch/>
        </p:blipFill>
        <p:spPr>
          <a:xfrm>
            <a:off x="3306240" y="609480"/>
            <a:ext cx="3477600" cy="388584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3106080" y="4924440"/>
            <a:ext cx="4182840" cy="15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crest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of Kolbuszowa.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symbolizes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good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relationship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between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Catholics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and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Jews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town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l-PL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Main Square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2" name="Obraz 121"/>
          <p:cNvPicPr/>
          <p:nvPr/>
        </p:nvPicPr>
        <p:blipFill>
          <a:blip r:embed="rId2" cstate="print"/>
          <a:stretch/>
        </p:blipFill>
        <p:spPr>
          <a:xfrm>
            <a:off x="2393640" y="1375560"/>
            <a:ext cx="5814360" cy="388044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305800" y="5524560"/>
            <a:ext cx="6377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main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square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Kolbuszowa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there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are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monuments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like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'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crocodile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' and ‘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Monument of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Soldiers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and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Heroes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'.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There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also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well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You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can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have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nice time on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squre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l-P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Monuments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936000" y="560988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Crocodile</a:t>
            </a:r>
            <a:endParaRPr lang="pl-P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itchFamily="34" charset="0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344000" y="5616000"/>
            <a:ext cx="274284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The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Monument of </a:t>
            </a:r>
            <a:r>
              <a:rPr lang="pl-PL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S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oldiers</a:t>
            </a: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and </a:t>
            </a:r>
            <a:r>
              <a:rPr lang="pl-PL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H</a:t>
            </a:r>
            <a:r>
              <a:rPr lang="pl-PL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eroes</a:t>
            </a:r>
            <a:endParaRPr lang="pl-P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itchFamily="34" charset="0"/>
            </a:endParaRPr>
          </a:p>
        </p:txBody>
      </p:sp>
      <p:pic>
        <p:nvPicPr>
          <p:cNvPr id="127" name="Obraz 126"/>
          <p:cNvPicPr/>
          <p:nvPr/>
        </p:nvPicPr>
        <p:blipFill>
          <a:blip r:embed="rId2" cstate="print"/>
          <a:stretch/>
        </p:blipFill>
        <p:spPr>
          <a:xfrm>
            <a:off x="288000" y="2088000"/>
            <a:ext cx="4943520" cy="3290400"/>
          </a:xfrm>
          <a:prstGeom prst="rect">
            <a:avLst/>
          </a:prstGeom>
          <a:ln>
            <a:noFill/>
          </a:ln>
        </p:spPr>
      </p:pic>
      <p:pic>
        <p:nvPicPr>
          <p:cNvPr id="128" name="Obraz 127"/>
          <p:cNvPicPr/>
          <p:nvPr/>
        </p:nvPicPr>
        <p:blipFill>
          <a:blip r:embed="rId3" cstate="print"/>
          <a:stretch/>
        </p:blipFill>
        <p:spPr>
          <a:xfrm>
            <a:off x="5763240" y="2088000"/>
            <a:ext cx="4964760" cy="33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Atractions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87280" y="1658880"/>
            <a:ext cx="5538240" cy="465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	In Kolbuszowa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there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is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a Folk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Culture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Museum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. </a:t>
            </a:r>
            <a:br>
              <a:rPr b="1" dirty="0">
                <a:latin typeface="Trebuchet MS" pitchFamily="34" charset="0"/>
              </a:rPr>
            </a:b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It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was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opened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in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1959.</a:t>
            </a:r>
            <a:br>
              <a:rPr b="1" dirty="0">
                <a:latin typeface="Trebuchet MS" pitchFamily="34" charset="0"/>
              </a:rPr>
            </a:b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There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is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an </a:t>
            </a:r>
            <a:r>
              <a:rPr lang="pl-PL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e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thnographic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park.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It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is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quite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big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beceause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it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occupies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 30 </a:t>
            </a:r>
            <a:r>
              <a:rPr lang="pl-PL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hectares</a:t>
            </a: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itchFamily="34" charset="0"/>
              </a:rPr>
              <a:t>! </a:t>
            </a:r>
            <a:br>
              <a:rPr dirty="0"/>
            </a:br>
            <a:endParaRPr lang="pl-PL" sz="20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1" name="Obraz 130"/>
          <p:cNvPicPr/>
          <p:nvPr/>
        </p:nvPicPr>
        <p:blipFill>
          <a:blip r:embed="rId2" cstate="print"/>
          <a:stretch/>
        </p:blipFill>
        <p:spPr>
          <a:xfrm>
            <a:off x="5688000" y="620280"/>
            <a:ext cx="5513040" cy="3627720"/>
          </a:xfrm>
          <a:prstGeom prst="rect">
            <a:avLst/>
          </a:prstGeom>
          <a:ln>
            <a:noFill/>
          </a:ln>
        </p:spPr>
      </p:pic>
      <p:pic>
        <p:nvPicPr>
          <p:cNvPr id="132" name="Obraz 131"/>
          <p:cNvPicPr/>
          <p:nvPr/>
        </p:nvPicPr>
        <p:blipFill>
          <a:blip r:embed="rId3" cstate="print"/>
          <a:stretch/>
        </p:blipFill>
        <p:spPr>
          <a:xfrm>
            <a:off x="822960" y="3456000"/>
            <a:ext cx="4968000" cy="298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92000" y="266400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place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reminds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how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Lasowiacy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and Rzeszowiacy (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people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of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our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region)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lived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formerly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l-PL" sz="24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5" name="Obraz 134"/>
          <p:cNvPicPr/>
          <p:nvPr/>
        </p:nvPicPr>
        <p:blipFill>
          <a:blip r:embed="rId2" cstate="print"/>
          <a:stretch/>
        </p:blipFill>
        <p:spPr>
          <a:xfrm>
            <a:off x="1440000" y="609480"/>
            <a:ext cx="7619760" cy="491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	</a:t>
            </a: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pl-PL" sz="24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our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town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we 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have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swimming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pool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,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gyms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and football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pitches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You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can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also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ride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bike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on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our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bike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routes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l-PL" sz="24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8" name="Obraz 137"/>
          <p:cNvPicPr/>
          <p:nvPr/>
        </p:nvPicPr>
        <p:blipFill>
          <a:blip r:embed="rId2" cstate="print"/>
          <a:stretch/>
        </p:blipFill>
        <p:spPr>
          <a:xfrm>
            <a:off x="3024000" y="3312000"/>
            <a:ext cx="2592360" cy="1728000"/>
          </a:xfrm>
          <a:prstGeom prst="rect">
            <a:avLst/>
          </a:prstGeom>
          <a:ln>
            <a:noFill/>
          </a:ln>
        </p:spPr>
      </p:pic>
      <p:pic>
        <p:nvPicPr>
          <p:cNvPr id="139" name="Obraz 138"/>
          <p:cNvPicPr/>
          <p:nvPr/>
        </p:nvPicPr>
        <p:blipFill>
          <a:blip r:embed="rId3" cstate="print"/>
          <a:stretch/>
        </p:blipFill>
        <p:spPr>
          <a:xfrm>
            <a:off x="5760000" y="2088000"/>
            <a:ext cx="4127760" cy="2322000"/>
          </a:xfrm>
          <a:prstGeom prst="rect">
            <a:avLst/>
          </a:prstGeom>
          <a:ln>
            <a:noFill/>
          </a:ln>
        </p:spPr>
      </p:pic>
      <p:pic>
        <p:nvPicPr>
          <p:cNvPr id="140" name="Obraz 139"/>
          <p:cNvPicPr/>
          <p:nvPr/>
        </p:nvPicPr>
        <p:blipFill>
          <a:blip r:embed="rId4" cstate="print"/>
          <a:stretch/>
        </p:blipFill>
        <p:spPr>
          <a:xfrm>
            <a:off x="581040" y="864000"/>
            <a:ext cx="503496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Community </a:t>
            </a:r>
            <a:r>
              <a:rPr lang="pl-PL" sz="3600" b="0" strike="noStrike" spc="-1" dirty="0" err="1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centre</a:t>
            </a:r>
            <a:endParaRPr lang="pl-PL" sz="3600" b="0" strike="noStrike" spc="-1" dirty="0">
              <a:solidFill>
                <a:srgbClr val="5FCBEF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42" name="Obraz 141"/>
          <p:cNvPicPr/>
          <p:nvPr/>
        </p:nvPicPr>
        <p:blipFill>
          <a:blip r:embed="rId2" cstate="print"/>
          <a:stretch/>
        </p:blipFill>
        <p:spPr>
          <a:xfrm>
            <a:off x="5519936" y="1556792"/>
            <a:ext cx="5818680" cy="3880440"/>
          </a:xfrm>
          <a:prstGeom prst="rect">
            <a:avLst/>
          </a:prstGeom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479376" y="23488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latin typeface="Trebuchet MS" pitchFamily="34" charset="0"/>
              </a:rPr>
              <a:t>This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is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the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cultural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centre</a:t>
            </a:r>
            <a:r>
              <a:rPr lang="pl-PL" sz="3200" b="1" dirty="0">
                <a:latin typeface="Trebuchet MS" pitchFamily="34" charset="0"/>
              </a:rPr>
              <a:t> of </a:t>
            </a:r>
            <a:r>
              <a:rPr lang="pl-PL" sz="3200" b="1" dirty="0" err="1">
                <a:latin typeface="Trebuchet MS" pitchFamily="34" charset="0"/>
              </a:rPr>
              <a:t>the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town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that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holds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various</a:t>
            </a:r>
            <a:r>
              <a:rPr lang="pl-PL" sz="3200" b="1" dirty="0">
                <a:latin typeface="Trebuchet MS" pitchFamily="34" charset="0"/>
              </a:rPr>
              <a:t> </a:t>
            </a:r>
            <a:r>
              <a:rPr lang="pl-PL" sz="3200" b="1" dirty="0" err="1">
                <a:latin typeface="Trebuchet MS" pitchFamily="34" charset="0"/>
              </a:rPr>
              <a:t>spectacles</a:t>
            </a:r>
            <a:r>
              <a:rPr lang="pl-PL" sz="3200" b="1" dirty="0">
                <a:latin typeface="Trebuchet MS" pitchFamily="34" charset="0"/>
              </a:rPr>
              <a:t>, </a:t>
            </a:r>
            <a:r>
              <a:rPr lang="pl-PL" sz="3200" b="1" dirty="0" err="1">
                <a:latin typeface="Trebuchet MS" pitchFamily="34" charset="0"/>
              </a:rPr>
              <a:t>concerts</a:t>
            </a:r>
            <a:r>
              <a:rPr lang="pl-PL" sz="3200" b="1" dirty="0">
                <a:latin typeface="Trebuchet MS" pitchFamily="34" charset="0"/>
              </a:rPr>
              <a:t> and </a:t>
            </a:r>
            <a:r>
              <a:rPr lang="pl-PL" sz="3200" b="1" dirty="0" err="1">
                <a:latin typeface="Trebuchet MS" pitchFamily="34" charset="0"/>
              </a:rPr>
              <a:t>competitions</a:t>
            </a:r>
            <a:r>
              <a:rPr lang="pl-PL" sz="3200" b="1" dirty="0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143</Words>
  <Application>Microsoft Office PowerPoint</Application>
  <PresentationFormat>Panoramiczny</PresentationFormat>
  <Paragraphs>35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Magda</dc:creator>
  <dc:description/>
  <cp:lastModifiedBy>Mirosław Baran</cp:lastModifiedBy>
  <cp:revision>17</cp:revision>
  <dcterms:created xsi:type="dcterms:W3CDTF">2012-08-15T16:54:36Z</dcterms:created>
  <dcterms:modified xsi:type="dcterms:W3CDTF">2017-09-28T15:43:44Z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