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8" r:id="rId3"/>
    <p:sldId id="261" r:id="rId4"/>
    <p:sldId id="281" r:id="rId5"/>
    <p:sldId id="282" r:id="rId6"/>
    <p:sldId id="283" r:id="rId7"/>
    <p:sldId id="26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9CC93D-E52E-4D84-901B-11D7331DD495}">
          <p14:sldIdLst>
            <p14:sldId id="259"/>
          </p14:sldIdLst>
        </p14:section>
        <p14:section name="Descrição Geral e Objectivos" id="{ABA716BF-3A5C-4ADB-94C9-CFEF84EBA240}">
          <p14:sldIdLst>
            <p14:sldId id="288"/>
            <p14:sldId id="261"/>
            <p14:sldId id="281"/>
            <p14:sldId id="282"/>
            <p14:sldId id="283"/>
            <p14:sldId id="262"/>
            <p14:sldId id="293"/>
            <p14:sldId id="294"/>
            <p14:sldId id="295"/>
          </p14:sldIdLst>
        </p14:section>
        <p14:section name="Tópico 1" id="{6D9936A3-3945-4757-BC8B-B5C252D8E036}">
          <p14:sldIdLst/>
        </p14:section>
        <p14:section name="Diapositivos de Exemplo para Visuais" id="{BAB3A466-96C9-4230-9978-795378D75699}">
          <p14:sldIdLst/>
        </p14:section>
        <p14:section name="Conclusão e Resumo" id="{790CEF5B-569A-4C2F-BED5-750B08C0E5AD}">
          <p14:sldIdLst/>
        </p14:section>
        <p14:section name="Apê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4051" autoAdjust="0"/>
  </p:normalViewPr>
  <p:slideViewPr>
    <p:cSldViewPr>
      <p:cViewPr>
        <p:scale>
          <a:sx n="66" d="100"/>
          <a:sy n="66" d="100"/>
        </p:scale>
        <p:origin x="-132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185B8-8180-42F7-87D6-91C7E36D8AE4}" type="doc">
      <dgm:prSet loTypeId="urn:microsoft.com/office/officeart/2005/8/layout/rings+Icon" loCatId="officeonline" qsTypeId="urn:microsoft.com/office/officeart/2005/8/quickstyle/simple1#1" qsCatId="simple" csTypeId="urn:microsoft.com/office/officeart/2005/8/colors/accent1_2#1" csCatId="accent1" phldr="1"/>
      <dgm:spPr/>
    </dgm:pt>
    <dgm:pt modelId="{7501225E-C0B9-4018-93A3-D4B4C4F9BDC2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sz="2000" b="1" noProof="0" dirty="0" smtClean="0"/>
            <a:t>2ème cycle</a:t>
          </a:r>
        </a:p>
        <a:p>
          <a:r>
            <a:rPr lang="fr-CA" sz="2000" b="1" noProof="0" dirty="0" smtClean="0"/>
            <a:t>3ème cycle</a:t>
          </a:r>
          <a:endParaRPr lang="fr-CA" sz="2000" b="1" noProof="0" dirty="0"/>
        </a:p>
      </dgm:t>
    </dgm:pt>
    <dgm:pt modelId="{B1A39E68-B864-485A-9155-2F4364E612C5}" type="parTrans" cxnId="{F69F7586-7CE5-41C5-B8E0-C3265B5C0EA1}">
      <dgm:prSet/>
      <dgm:spPr/>
      <dgm:t>
        <a:bodyPr/>
        <a:lstStyle/>
        <a:p>
          <a:endParaRPr lang="pt-PT"/>
        </a:p>
      </dgm:t>
    </dgm:pt>
    <dgm:pt modelId="{AD72E3E6-F76F-49EC-8EB4-387D8A54E578}" type="sibTrans" cxnId="{F69F7586-7CE5-41C5-B8E0-C3265B5C0EA1}">
      <dgm:prSet/>
      <dgm:spPr/>
      <dgm:t>
        <a:bodyPr/>
        <a:lstStyle/>
        <a:p>
          <a:endParaRPr lang="pt-PT"/>
        </a:p>
      </dgm:t>
    </dgm:pt>
    <dgm:pt modelId="{C7728DCA-7190-46C1-90A6-C8C854419D1F}">
      <dgm:prSet phldrT="[Texto]"/>
      <dgm:spPr/>
      <dgm:t>
        <a:bodyPr/>
        <a:lstStyle/>
        <a:p>
          <a:r>
            <a:rPr lang="fr-FR" b="1" noProof="0" dirty="0" smtClean="0"/>
            <a:t>Cours</a:t>
          </a:r>
          <a:r>
            <a:rPr lang="fr-FR" b="1" baseline="0" noProof="0" dirty="0" smtClean="0"/>
            <a:t> Vocationnel</a:t>
          </a:r>
          <a:endParaRPr lang="fr-FR" b="1" noProof="0" dirty="0"/>
        </a:p>
      </dgm:t>
    </dgm:pt>
    <dgm:pt modelId="{5A2E84B7-EA55-458B-9BCC-55263B746BFC}" type="parTrans" cxnId="{F90C8180-0361-49BC-8D2C-930AD06C6B5A}">
      <dgm:prSet/>
      <dgm:spPr/>
      <dgm:t>
        <a:bodyPr/>
        <a:lstStyle/>
        <a:p>
          <a:endParaRPr lang="pt-PT"/>
        </a:p>
      </dgm:t>
    </dgm:pt>
    <dgm:pt modelId="{7E7D62A2-92A9-48DF-BB86-9C15F20DE617}" type="sibTrans" cxnId="{F90C8180-0361-49BC-8D2C-930AD06C6B5A}">
      <dgm:prSet/>
      <dgm:spPr/>
      <dgm:t>
        <a:bodyPr/>
        <a:lstStyle/>
        <a:p>
          <a:endParaRPr lang="pt-PT"/>
        </a:p>
      </dgm:t>
    </dgm:pt>
    <dgm:pt modelId="{7BFF2087-AE8F-441B-B834-0B4F2B449FD9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noProof="0" dirty="0" smtClean="0"/>
            <a:t>Enseignement Secondaire</a:t>
          </a:r>
          <a:endParaRPr lang="fr-FR" b="1" noProof="0" dirty="0"/>
        </a:p>
      </dgm:t>
    </dgm:pt>
    <dgm:pt modelId="{18A453F9-1450-4426-AC9F-2D8CDE37B097}" type="parTrans" cxnId="{54401B89-5657-4B72-BC42-32C4E9DC2BB9}">
      <dgm:prSet/>
      <dgm:spPr/>
      <dgm:t>
        <a:bodyPr/>
        <a:lstStyle/>
        <a:p>
          <a:endParaRPr lang="pt-PT"/>
        </a:p>
      </dgm:t>
    </dgm:pt>
    <dgm:pt modelId="{A4C3B5B6-6366-42FD-AF45-960CACD25E53}" type="sibTrans" cxnId="{54401B89-5657-4B72-BC42-32C4E9DC2BB9}">
      <dgm:prSet/>
      <dgm:spPr/>
      <dgm:t>
        <a:bodyPr/>
        <a:lstStyle/>
        <a:p>
          <a:endParaRPr lang="pt-PT"/>
        </a:p>
      </dgm:t>
    </dgm:pt>
    <dgm:pt modelId="{D283E7F2-B369-4516-BE49-4BF005ACDE4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fr-FR" sz="2000" b="1" noProof="0" dirty="0" smtClean="0"/>
            <a:t>École Maternelle  Premier cycle</a:t>
          </a:r>
          <a:endParaRPr lang="fr-FR" sz="2000" b="1" noProof="0" dirty="0"/>
        </a:p>
      </dgm:t>
    </dgm:pt>
    <dgm:pt modelId="{211CCAD7-12A3-4BBA-94ED-0997FCC27C00}" type="sibTrans" cxnId="{1A3DC23E-A491-4BFD-B11F-74EBEF2FBF5E}">
      <dgm:prSet/>
      <dgm:spPr/>
      <dgm:t>
        <a:bodyPr/>
        <a:lstStyle/>
        <a:p>
          <a:endParaRPr lang="pt-PT"/>
        </a:p>
      </dgm:t>
    </dgm:pt>
    <dgm:pt modelId="{AA5599FC-47C3-4C96-A971-3F35D2403F8D}" type="parTrans" cxnId="{1A3DC23E-A491-4BFD-B11F-74EBEF2FBF5E}">
      <dgm:prSet/>
      <dgm:spPr/>
      <dgm:t>
        <a:bodyPr/>
        <a:lstStyle/>
        <a:p>
          <a:endParaRPr lang="pt-PT"/>
        </a:p>
      </dgm:t>
    </dgm:pt>
    <dgm:pt modelId="{6FB44D1F-D781-49A4-89A0-A3C2AEC73B60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fr-CA" b="1" noProof="0" dirty="0" smtClean="0"/>
            <a:t>Enseignement Professionnel</a:t>
          </a:r>
          <a:endParaRPr lang="fr-CA" b="1" noProof="0" dirty="0"/>
        </a:p>
      </dgm:t>
    </dgm:pt>
    <dgm:pt modelId="{42954FE8-839A-4505-AEF9-E4882251A7A5}" type="parTrans" cxnId="{A7D47342-88A4-4855-A1B9-902E04657A0B}">
      <dgm:prSet/>
      <dgm:spPr/>
      <dgm:t>
        <a:bodyPr/>
        <a:lstStyle/>
        <a:p>
          <a:endParaRPr lang="pt-PT"/>
        </a:p>
      </dgm:t>
    </dgm:pt>
    <dgm:pt modelId="{9235ACE0-2597-4A93-A9F9-74D656CE8979}" type="sibTrans" cxnId="{A7D47342-88A4-4855-A1B9-902E04657A0B}">
      <dgm:prSet/>
      <dgm:spPr/>
      <dgm:t>
        <a:bodyPr/>
        <a:lstStyle/>
        <a:p>
          <a:endParaRPr lang="pt-PT"/>
        </a:p>
      </dgm:t>
    </dgm:pt>
    <dgm:pt modelId="{77952E37-63DE-4744-B910-827029C62B52}" type="pres">
      <dgm:prSet presAssocID="{176185B8-8180-42F7-87D6-91C7E36D8AE4}" presName="Name0" presStyleCnt="0">
        <dgm:presLayoutVars>
          <dgm:chMax val="7"/>
          <dgm:dir/>
          <dgm:resizeHandles val="exact"/>
        </dgm:presLayoutVars>
      </dgm:prSet>
      <dgm:spPr/>
    </dgm:pt>
    <dgm:pt modelId="{D971D1F3-185A-438E-99D8-8EE7D4A95669}" type="pres">
      <dgm:prSet presAssocID="{176185B8-8180-42F7-87D6-91C7E36D8AE4}" presName="ellipse1" presStyleLbl="vennNode1" presStyleIdx="0" presStyleCnt="5" custLinFactNeighborY="2825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CFCD4D-DE49-4555-9497-9C9DBA3D97FF}" type="pres">
      <dgm:prSet presAssocID="{176185B8-8180-42F7-87D6-91C7E36D8AE4}" presName="ellipse2" presStyleLbl="vennNode1" presStyleIdx="1" presStyleCnt="5" custScaleX="98934" custLinFactNeighborX="8889" custLinFactNeighborY="-4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9EA45F-6E16-46F5-895D-69237DAC6EAE}" type="pres">
      <dgm:prSet presAssocID="{176185B8-8180-42F7-87D6-91C7E36D8AE4}" presName="ellipse3" presStyleLbl="vennNode1" presStyleIdx="2" presStyleCnt="5" custLinFactNeighborX="31197" custLinFactNeighborY="3780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B3BCA8-A60E-4371-B147-1963A4B554FC}" type="pres">
      <dgm:prSet presAssocID="{176185B8-8180-42F7-87D6-91C7E36D8AE4}" presName="ellipse4" presStyleLbl="vennNode1" presStyleIdx="3" presStyleCnt="5" custLinFactNeighborX="-88812" custLinFactNeighborY="-7802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831126-4736-4A2B-ABAC-8545BC8181EE}" type="pres">
      <dgm:prSet presAssocID="{176185B8-8180-42F7-87D6-91C7E36D8AE4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0C1F06C-7B5B-4837-AFC4-10106845B641}" type="presOf" srcId="{7BFF2087-AE8F-441B-B834-0B4F2B449FD9}" destId="{D99EA45F-6E16-46F5-895D-69237DAC6EAE}" srcOrd="0" destOrd="0" presId="urn:microsoft.com/office/officeart/2005/8/layout/rings+Icon"/>
    <dgm:cxn modelId="{056CCB12-2B46-4781-B26B-E70BBE8F72F4}" type="presOf" srcId="{7501225E-C0B9-4018-93A3-D4B4C4F9BDC2}" destId="{D971D1F3-185A-438E-99D8-8EE7D4A95669}" srcOrd="0" destOrd="0" presId="urn:microsoft.com/office/officeart/2005/8/layout/rings+Icon"/>
    <dgm:cxn modelId="{08B671D2-CC04-493A-803B-4144F3EEA260}" type="presOf" srcId="{D283E7F2-B369-4516-BE49-4BF005ACDE40}" destId="{3DB3BCA8-A60E-4371-B147-1963A4B554FC}" srcOrd="0" destOrd="0" presId="urn:microsoft.com/office/officeart/2005/8/layout/rings+Icon"/>
    <dgm:cxn modelId="{F69F7586-7CE5-41C5-B8E0-C3265B5C0EA1}" srcId="{176185B8-8180-42F7-87D6-91C7E36D8AE4}" destId="{7501225E-C0B9-4018-93A3-D4B4C4F9BDC2}" srcOrd="0" destOrd="0" parTransId="{B1A39E68-B864-485A-9155-2F4364E612C5}" sibTransId="{AD72E3E6-F76F-49EC-8EB4-387D8A54E578}"/>
    <dgm:cxn modelId="{54401B89-5657-4B72-BC42-32C4E9DC2BB9}" srcId="{176185B8-8180-42F7-87D6-91C7E36D8AE4}" destId="{7BFF2087-AE8F-441B-B834-0B4F2B449FD9}" srcOrd="2" destOrd="0" parTransId="{18A453F9-1450-4426-AC9F-2D8CDE37B097}" sibTransId="{A4C3B5B6-6366-42FD-AF45-960CACD25E53}"/>
    <dgm:cxn modelId="{1A3DC23E-A491-4BFD-B11F-74EBEF2FBF5E}" srcId="{176185B8-8180-42F7-87D6-91C7E36D8AE4}" destId="{D283E7F2-B369-4516-BE49-4BF005ACDE40}" srcOrd="3" destOrd="0" parTransId="{AA5599FC-47C3-4C96-A971-3F35D2403F8D}" sibTransId="{211CCAD7-12A3-4BBA-94ED-0997FCC27C00}"/>
    <dgm:cxn modelId="{F90C8180-0361-49BC-8D2C-930AD06C6B5A}" srcId="{176185B8-8180-42F7-87D6-91C7E36D8AE4}" destId="{C7728DCA-7190-46C1-90A6-C8C854419D1F}" srcOrd="1" destOrd="0" parTransId="{5A2E84B7-EA55-458B-9BCC-55263B746BFC}" sibTransId="{7E7D62A2-92A9-48DF-BB86-9C15F20DE617}"/>
    <dgm:cxn modelId="{5083FDE5-652F-41B2-AAC0-96932FD5DEBE}" type="presOf" srcId="{6FB44D1F-D781-49A4-89A0-A3C2AEC73B60}" destId="{D5831126-4736-4A2B-ABAC-8545BC8181EE}" srcOrd="0" destOrd="0" presId="urn:microsoft.com/office/officeart/2005/8/layout/rings+Icon"/>
    <dgm:cxn modelId="{A7D47342-88A4-4855-A1B9-902E04657A0B}" srcId="{176185B8-8180-42F7-87D6-91C7E36D8AE4}" destId="{6FB44D1F-D781-49A4-89A0-A3C2AEC73B60}" srcOrd="4" destOrd="0" parTransId="{42954FE8-839A-4505-AEF9-E4882251A7A5}" sibTransId="{9235ACE0-2597-4A93-A9F9-74D656CE8979}"/>
    <dgm:cxn modelId="{5C2E3DEA-EB70-4519-8890-4202D610C490}" type="presOf" srcId="{C7728DCA-7190-46C1-90A6-C8C854419D1F}" destId="{82CFCD4D-DE49-4555-9497-9C9DBA3D97FF}" srcOrd="0" destOrd="0" presId="urn:microsoft.com/office/officeart/2005/8/layout/rings+Icon"/>
    <dgm:cxn modelId="{2FD8189A-7B9E-4B65-9A64-0DC400FC0C0C}" type="presOf" srcId="{176185B8-8180-42F7-87D6-91C7E36D8AE4}" destId="{77952E37-63DE-4744-B910-827029C62B52}" srcOrd="0" destOrd="0" presId="urn:microsoft.com/office/officeart/2005/8/layout/rings+Icon"/>
    <dgm:cxn modelId="{6C0F0D0F-16E0-468B-B3BC-B07B538D4755}" type="presParOf" srcId="{77952E37-63DE-4744-B910-827029C62B52}" destId="{D971D1F3-185A-438E-99D8-8EE7D4A95669}" srcOrd="0" destOrd="0" presId="urn:microsoft.com/office/officeart/2005/8/layout/rings+Icon"/>
    <dgm:cxn modelId="{4D3D2801-7E66-4CB0-8C6E-53B2B33C8013}" type="presParOf" srcId="{77952E37-63DE-4744-B910-827029C62B52}" destId="{82CFCD4D-DE49-4555-9497-9C9DBA3D97FF}" srcOrd="1" destOrd="0" presId="urn:microsoft.com/office/officeart/2005/8/layout/rings+Icon"/>
    <dgm:cxn modelId="{A29FCAD2-2819-4375-9216-1D35BFA48FED}" type="presParOf" srcId="{77952E37-63DE-4744-B910-827029C62B52}" destId="{D99EA45F-6E16-46F5-895D-69237DAC6EAE}" srcOrd="2" destOrd="0" presId="urn:microsoft.com/office/officeart/2005/8/layout/rings+Icon"/>
    <dgm:cxn modelId="{129EE9BD-2141-4AE3-86B3-A9FDED4C80D1}" type="presParOf" srcId="{77952E37-63DE-4744-B910-827029C62B52}" destId="{3DB3BCA8-A60E-4371-B147-1963A4B554FC}" srcOrd="3" destOrd="0" presId="urn:microsoft.com/office/officeart/2005/8/layout/rings+Icon"/>
    <dgm:cxn modelId="{5E081F04-91EA-4D28-AE76-8A2F405C6E8D}" type="presParOf" srcId="{77952E37-63DE-4744-B910-827029C62B52}" destId="{D5831126-4736-4A2B-ABAC-8545BC8181EE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pt-PT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t-PT" sz="4400" dirty="0" smtClean="0"/>
            <a:t>1</a:t>
          </a:r>
          <a:endParaRPr lang="pt-PT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t-PT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t-PT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pt-PT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Hôtellerie</a:t>
          </a:r>
          <a:endParaRPr lang="pt-P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t-PT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t-PT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t-PT"/>
        </a:p>
      </dgm:t>
    </dgm:pt>
    <dgm:pt modelId="{C04276DC-EE64-470A-B8BC-09067B8045FA}" type="pres">
      <dgm:prSet presAssocID="{AA046201-5C4D-445E-BF0B-5C6D2B0A1945}" presName="parentText" presStyleLbl="node1" presStyleIdx="0" presStyleCnt="1" custScaleY="4944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B37A5355-225B-4C6F-AED7-6C620F99EECC}" type="pres">
      <dgm:prSet presAssocID="{AA046201-5C4D-445E-BF0B-5C6D2B0A1945}" presName="descendantText" presStyleLbl="alignAccFollowNode1" presStyleIdx="0" presStyleCnt="1" custScaleX="259632" custScaleY="446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PT"/>
        </a:p>
      </dgm:t>
    </dgm:pt>
  </dgm:ptLst>
  <dgm:cxnLst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B8AF1086-D7BE-446F-9133-738B599E9A7D}" srcId="{F6FEADD9-F67D-41F5-BA4C-3C84956E7F46}" destId="{AA046201-5C4D-445E-BF0B-5C6D2B0A1945}" srcOrd="0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3F47CC38-27AC-4E4E-92A2-FDE046382C80}" type="presParOf" srcId="{AAE7A1E6-6847-453D-B55B-8A82BF138C1D}" destId="{85B8F607-FDD8-476A-ADBE-E1250824F294}" srcOrd="0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#3" qsCatId="simple" csTypeId="urn:microsoft.com/office/officeart/2005/8/colors/colorful3#3" csCatId="colorful" phldr="1"/>
      <dgm:spPr/>
      <dgm:t>
        <a:bodyPr/>
        <a:lstStyle/>
        <a:p>
          <a:endParaRPr lang="pt-PT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pt-PT" sz="4400" dirty="0" smtClean="0"/>
            <a:t>2</a:t>
          </a:r>
          <a:endParaRPr lang="pt-PT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pt-PT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pt-PT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t-PT" sz="4400" dirty="0" smtClean="0"/>
            <a:t>3</a:t>
          </a:r>
          <a:endParaRPr lang="pt-PT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t-PT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t-PT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LU" sz="2800" b="1" noProof="0" dirty="0" smtClean="0">
              <a:effectLst/>
            </a:rPr>
            <a:t>Cours de Comptabilité</a:t>
          </a:r>
          <a:endParaRPr lang="fr-LU" sz="2800" b="1" noProof="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t-PT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t-PT" sz="3200"/>
        </a:p>
      </dgm:t>
    </dgm:pt>
    <dgm:pt modelId="{1E4D3931-0DBD-4211-A24A-6AF364284B1E}">
      <dgm:prSet phldrT="[Text]" custT="1"/>
      <dgm:spPr/>
      <dgm:t>
        <a:bodyPr/>
        <a:lstStyle/>
        <a:p>
          <a:pPr marL="281305" indent="-281305"/>
          <a:r>
            <a:rPr lang="fr-CA" sz="2800" b="1" i="0" noProof="0" dirty="0" smtClean="0"/>
            <a:t>Cours d’Électronique, Automation et Ordinateurs</a:t>
          </a:r>
          <a:endParaRPr lang="fr-CA" sz="4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pt-PT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pt-PT" sz="3200"/>
        </a:p>
      </dgm:t>
    </dgm:pt>
    <dgm:pt modelId="{921579F0-1B28-402E-B7CB-F82205220047}">
      <dgm:prSet phldrT="[Text]" custT="1"/>
      <dgm:spPr/>
      <dgm:t>
        <a:bodyPr/>
        <a:lstStyle/>
        <a:p>
          <a:r>
            <a:rPr lang="pt-PT" sz="4400" dirty="0" smtClean="0"/>
            <a:t>1</a:t>
          </a:r>
          <a:endParaRPr lang="pt-PT" sz="4400" dirty="0"/>
        </a:p>
      </dgm:t>
    </dgm:pt>
    <dgm:pt modelId="{8ECB97EC-380F-43C8-9D14-CB3EA6D73375}" type="parTrans" cxnId="{5EA81252-DC11-4D1E-A50B-67DDC6C03BCA}">
      <dgm:prSet/>
      <dgm:spPr/>
      <dgm:t>
        <a:bodyPr/>
        <a:lstStyle/>
        <a:p>
          <a:endParaRPr lang="pt-PT"/>
        </a:p>
      </dgm:t>
    </dgm:pt>
    <dgm:pt modelId="{6190E01A-21EE-4670-A980-81F946DC683C}" type="sibTrans" cxnId="{5EA81252-DC11-4D1E-A50B-67DDC6C03BCA}">
      <dgm:prSet/>
      <dgm:spPr/>
      <dgm:t>
        <a:bodyPr/>
        <a:lstStyle/>
        <a:p>
          <a:endParaRPr lang="pt-PT"/>
        </a:p>
      </dgm:t>
    </dgm:pt>
    <dgm:pt modelId="{1E517FFF-AF10-468F-826D-E484F28049B5}">
      <dgm:prSet phldrT="[Text]" custT="1"/>
      <dgm:spPr/>
      <dgm:t>
        <a:bodyPr/>
        <a:lstStyle/>
        <a:p>
          <a:r>
            <a:rPr lang="fr-FR" sz="2800" b="1" i="0" noProof="0" dirty="0" smtClean="0"/>
            <a:t>Cours de Programmation de Systèmes Informatiques</a:t>
          </a:r>
          <a:endParaRPr lang="fr-FR" sz="4400" b="1" noProof="0" dirty="0"/>
        </a:p>
      </dgm:t>
    </dgm:pt>
    <dgm:pt modelId="{8DF2F310-283C-4B10-AA35-878CC9483717}" type="parTrans" cxnId="{174885D2-B587-4044-90D1-F8AA58C5D7C4}">
      <dgm:prSet/>
      <dgm:spPr/>
      <dgm:t>
        <a:bodyPr/>
        <a:lstStyle/>
        <a:p>
          <a:endParaRPr lang="pt-PT"/>
        </a:p>
      </dgm:t>
    </dgm:pt>
    <dgm:pt modelId="{6E6C5C4C-4646-4462-9E6C-914539CB7DEA}" type="sibTrans" cxnId="{174885D2-B587-4044-90D1-F8AA58C5D7C4}">
      <dgm:prSet/>
      <dgm:spPr/>
      <dgm:t>
        <a:bodyPr/>
        <a:lstStyle/>
        <a:p>
          <a:endParaRPr lang="pt-PT"/>
        </a:p>
      </dgm:t>
    </dgm:pt>
    <dgm:pt modelId="{075D5AE0-2790-4AB5-8561-FBBBD0BE0C75}">
      <dgm:prSet phldrT="[Text]" custT="1"/>
      <dgm:spPr/>
      <dgm:t>
        <a:bodyPr/>
        <a:lstStyle/>
        <a:p>
          <a:r>
            <a:rPr lang="pt-PT" sz="4400" dirty="0" smtClean="0"/>
            <a:t>4</a:t>
          </a:r>
          <a:endParaRPr lang="pt-PT" sz="4400" dirty="0"/>
        </a:p>
      </dgm:t>
    </dgm:pt>
    <dgm:pt modelId="{27038476-4D33-46EF-BD79-B8AFBED1AFDB}" type="parTrans" cxnId="{C55B526F-7E4C-4713-8B98-8EA243E2A83E}">
      <dgm:prSet/>
      <dgm:spPr/>
      <dgm:t>
        <a:bodyPr/>
        <a:lstStyle/>
        <a:p>
          <a:endParaRPr lang="pt-PT"/>
        </a:p>
      </dgm:t>
    </dgm:pt>
    <dgm:pt modelId="{2AD43EFD-5A54-4BB6-91F2-1645AF351DE3}" type="sibTrans" cxnId="{C55B526F-7E4C-4713-8B98-8EA243E2A83E}">
      <dgm:prSet/>
      <dgm:spPr/>
      <dgm:t>
        <a:bodyPr/>
        <a:lstStyle/>
        <a:p>
          <a:endParaRPr lang="pt-PT"/>
        </a:p>
      </dgm:t>
    </dgm:pt>
    <dgm:pt modelId="{D64DB268-6E06-48A2-AEC2-684813878600}">
      <dgm:prSet phldrT="[Text]" custT="1"/>
      <dgm:spPr/>
      <dgm:t>
        <a:bodyPr/>
        <a:lstStyle/>
        <a:p>
          <a:r>
            <a:rPr lang="fr-FR" sz="2800" b="1" i="0" noProof="0" dirty="0" smtClean="0"/>
            <a:t>Cours de Marketing et </a:t>
          </a:r>
          <a:r>
            <a:rPr lang="fr-FR" sz="2800" b="1" i="0" noProof="0" dirty="0" smtClean="0"/>
            <a:t>Relations </a:t>
          </a:r>
          <a:r>
            <a:rPr lang="fr-FR" sz="2800" b="1" i="0" noProof="0" dirty="0" smtClean="0"/>
            <a:t>Publiques</a:t>
          </a:r>
          <a:endParaRPr lang="fr-FR" sz="2800" noProof="0" dirty="0"/>
        </a:p>
      </dgm:t>
    </dgm:pt>
    <dgm:pt modelId="{31E3036E-213B-47BC-A2CC-10CDC8169B5A}" type="parTrans" cxnId="{59993B03-D8E5-4C2A-A159-FE094330C083}">
      <dgm:prSet/>
      <dgm:spPr/>
      <dgm:t>
        <a:bodyPr/>
        <a:lstStyle/>
        <a:p>
          <a:endParaRPr lang="pt-PT"/>
        </a:p>
      </dgm:t>
    </dgm:pt>
    <dgm:pt modelId="{FD21819C-20D1-4880-94B2-F854C7AEA1DC}" type="sibTrans" cxnId="{59993B03-D8E5-4C2A-A159-FE094330C083}">
      <dgm:prSet/>
      <dgm:spPr/>
      <dgm:t>
        <a:bodyPr/>
        <a:lstStyle/>
        <a:p>
          <a:endParaRPr lang="pt-PT"/>
        </a:p>
      </dgm:t>
    </dgm:pt>
    <dgm:pt modelId="{810625AF-A1DC-4173-8D7D-A6BE540C7DC3}">
      <dgm:prSet phldrT="[Text]" custT="1"/>
      <dgm:spPr/>
      <dgm:t>
        <a:bodyPr/>
        <a:lstStyle/>
        <a:p>
          <a:r>
            <a:rPr lang="pt-PT" sz="2800" b="1" smtClean="0">
              <a:effectLst/>
            </a:rPr>
            <a:t>5</a:t>
          </a:r>
          <a:endParaRPr lang="pt-PT" sz="2800" b="1" dirty="0">
            <a:effectLst/>
          </a:endParaRPr>
        </a:p>
      </dgm:t>
    </dgm:pt>
    <dgm:pt modelId="{4FE9D791-584F-41A1-99FA-958944E4FF7F}" type="parTrans" cxnId="{C156511C-E61D-4F0C-A468-C3417FB71363}">
      <dgm:prSet/>
      <dgm:spPr/>
      <dgm:t>
        <a:bodyPr/>
        <a:lstStyle/>
        <a:p>
          <a:endParaRPr lang="pt-PT"/>
        </a:p>
      </dgm:t>
    </dgm:pt>
    <dgm:pt modelId="{9C27A307-55F3-4673-97AE-DBF353C15603}" type="sibTrans" cxnId="{C156511C-E61D-4F0C-A468-C3417FB71363}">
      <dgm:prSet/>
      <dgm:spPr/>
      <dgm:t>
        <a:bodyPr/>
        <a:lstStyle/>
        <a:p>
          <a:endParaRPr lang="pt-PT"/>
        </a:p>
      </dgm:t>
    </dgm:pt>
    <dgm:pt modelId="{0EA10B58-5322-4281-A5EF-41E39395B737}">
      <dgm:prSet phldrT="[Text]" custT="1"/>
      <dgm:spPr/>
      <dgm:t>
        <a:bodyPr/>
        <a:lstStyle/>
        <a:p>
          <a:r>
            <a:rPr lang="fr-FR" sz="2800" b="1" noProof="0" dirty="0" smtClean="0">
              <a:effectLst/>
            </a:rPr>
            <a:t>Cours de Tourisme</a:t>
          </a:r>
          <a:endParaRPr lang="fr-FR" sz="2800" b="1" noProof="0" dirty="0">
            <a:effectLst/>
          </a:endParaRPr>
        </a:p>
      </dgm:t>
    </dgm:pt>
    <dgm:pt modelId="{9C5C333F-8C7B-459E-9469-779CDAFC128C}" type="parTrans" cxnId="{0E23060E-F790-446C-9209-39B27E0EDC24}">
      <dgm:prSet/>
      <dgm:spPr/>
      <dgm:t>
        <a:bodyPr/>
        <a:lstStyle/>
        <a:p>
          <a:endParaRPr lang="pt-PT"/>
        </a:p>
      </dgm:t>
    </dgm:pt>
    <dgm:pt modelId="{3F116BF5-A338-42AD-A6E7-113D3FC15F7A}" type="sibTrans" cxnId="{0E23060E-F790-446C-9209-39B27E0EDC24}">
      <dgm:prSet/>
      <dgm:spPr/>
      <dgm:t>
        <a:bodyPr/>
        <a:lstStyle/>
        <a:p>
          <a:endParaRPr lang="pt-PT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E7A367F-355F-4B5B-AE30-3F240B733B67}" type="pres">
      <dgm:prSet presAssocID="{921579F0-1B28-402E-B7CB-F82205220047}" presName="linNode" presStyleCnt="0"/>
      <dgm:spPr/>
    </dgm:pt>
    <dgm:pt modelId="{D81C966B-F345-4930-B163-25D5BFDFF4D5}" type="pres">
      <dgm:prSet presAssocID="{921579F0-1B28-402E-B7CB-F82205220047}" presName="parentText" presStyleLbl="node1" presStyleIdx="0" presStyleCnt="5" custScaleX="74552" custScaleY="6913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A270678-F5DC-4E88-9F60-EE394249EB34}" type="pres">
      <dgm:prSet presAssocID="{921579F0-1B28-402E-B7CB-F82205220047}" presName="descendantText" presStyleLbl="alignAccFollowNode1" presStyleIdx="0" presStyleCnt="5" custScaleX="166519" custScaleY="68880" custLinFactNeighborX="7807" custLinFactNeighborY="29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42C65A9-CA73-4D52-89DB-3580FA4560A1}" type="pres">
      <dgm:prSet presAssocID="{6190E01A-21EE-4670-A980-81F946DC683C}" presName="sp" presStyleCnt="0"/>
      <dgm:spPr/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pt-PT"/>
        </a:p>
      </dgm:t>
    </dgm:pt>
    <dgm:pt modelId="{7E429971-BC57-430F-BB25-C0574E5E39E3}" type="pres">
      <dgm:prSet presAssocID="{74EE5CD8-078F-4590-BF9C-A341A294A016}" presName="parentText" presStyleLbl="node1" presStyleIdx="1" presStyleCnt="5" custScaleX="168959" custScaleY="65025" custLinFactNeighborX="-3380" custLinFactNeighborY="85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D54B1729-BC98-42C1-9C6C-D65DCBA4358F}" type="pres">
      <dgm:prSet presAssocID="{74EE5CD8-078F-4590-BF9C-A341A294A016}" presName="descendantText" presStyleLbl="alignAccFollowNode1" presStyleIdx="1" presStyleCnt="5" custScaleX="382949" custScaleY="75242" custLinFactNeighborX="10329" custLinFactNeighborY="-110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PT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pt-PT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t-PT"/>
        </a:p>
      </dgm:t>
    </dgm:pt>
    <dgm:pt modelId="{C04276DC-EE64-470A-B8BC-09067B8045FA}" type="pres">
      <dgm:prSet presAssocID="{AA046201-5C4D-445E-BF0B-5C6D2B0A1945}" presName="parentText" presStyleLbl="node1" presStyleIdx="2" presStyleCnt="5" custScaleX="117103" custScaleY="5938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B37A5355-225B-4C6F-AED7-6C620F99EECC}" type="pres">
      <dgm:prSet presAssocID="{AA046201-5C4D-445E-BF0B-5C6D2B0A1945}" presName="descendantText" presStyleLbl="alignAccFollowNode1" presStyleIdx="2" presStyleCnt="5" custScaleX="259632" custScaleY="68900" custLinFactNeighborX="28" custLinFactNeighborY="-3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PT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pt-PT"/>
        </a:p>
      </dgm:t>
    </dgm:pt>
    <dgm:pt modelId="{BBEEF330-6855-4B7A-85B1-86B5673D89DC}" type="pres">
      <dgm:prSet presAssocID="{075D5AE0-2790-4AB5-8561-FBBBD0BE0C75}" presName="linNode" presStyleCnt="0"/>
      <dgm:spPr/>
    </dgm:pt>
    <dgm:pt modelId="{82530930-A18B-489C-8AFE-9E02481C1977}" type="pres">
      <dgm:prSet presAssocID="{075D5AE0-2790-4AB5-8561-FBBBD0BE0C75}" presName="parentText" presStyleLbl="node1" presStyleIdx="3" presStyleCnt="5" custScaleX="896764" custScaleY="62040" custLinFactNeighborY="245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F5782C-B91F-49BD-A1A7-5231B8EAD799}" type="pres">
      <dgm:prSet presAssocID="{075D5AE0-2790-4AB5-8561-FBBBD0BE0C75}" presName="descendantText" presStyleLbl="alignAccFollowNode1" presStyleIdx="3" presStyleCnt="5" custScaleX="2000000" custScaleY="7287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6CB950-2393-4E3D-9E50-C906CD3858CF}" type="pres">
      <dgm:prSet presAssocID="{2AD43EFD-5A54-4BB6-91F2-1645AF351DE3}" presName="sp" presStyleCnt="0"/>
      <dgm:spPr/>
    </dgm:pt>
    <dgm:pt modelId="{E028C1AB-146B-47D0-B553-0B201F52CBB8}" type="pres">
      <dgm:prSet presAssocID="{810625AF-A1DC-4173-8D7D-A6BE540C7DC3}" presName="linNode" presStyleCnt="0"/>
      <dgm:spPr/>
    </dgm:pt>
    <dgm:pt modelId="{2CE22A38-6C14-4837-8272-1C92B9376142}" type="pres">
      <dgm:prSet presAssocID="{810625AF-A1DC-4173-8D7D-A6BE540C7DC3}" presName="parentText" presStyleLbl="node1" presStyleIdx="4" presStyleCnt="5" custScaleX="62047" custScaleY="59471" custLinFactNeighborX="-8" custLinFactNeighborY="3879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545056-C37D-4602-A1A3-B8A93748A497}" type="pres">
      <dgm:prSet presAssocID="{810625AF-A1DC-4173-8D7D-A6BE540C7DC3}" presName="descendantText" presStyleLbl="alignAccFollowNode1" presStyleIdx="4" presStyleCnt="5" custScaleX="133146" custScaleY="69230" custLinFactNeighborX="2033" custLinFactNeighborY="22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6BF2179-C500-4AEE-9045-F346BBCDBA10}" type="presOf" srcId="{74EE5CD8-078F-4590-BF9C-A341A294A016}" destId="{7E429971-BC57-430F-BB25-C0574E5E39E3}" srcOrd="0" destOrd="0" presId="urn:microsoft.com/office/officeart/2005/8/layout/vList5"/>
    <dgm:cxn modelId="{C7BA7070-2452-4A7F-A08D-2CD3F2B1953B}" type="presOf" srcId="{810625AF-A1DC-4173-8D7D-A6BE540C7DC3}" destId="{2CE22A38-6C14-4837-8272-1C92B9376142}" srcOrd="0" destOrd="0" presId="urn:microsoft.com/office/officeart/2005/8/layout/vList5"/>
    <dgm:cxn modelId="{C55B526F-7E4C-4713-8B98-8EA243E2A83E}" srcId="{F6FEADD9-F67D-41F5-BA4C-3C84956E7F46}" destId="{075D5AE0-2790-4AB5-8561-FBBBD0BE0C75}" srcOrd="3" destOrd="0" parTransId="{27038476-4D33-46EF-BD79-B8AFBED1AFDB}" sibTransId="{2AD43EFD-5A54-4BB6-91F2-1645AF351DE3}"/>
    <dgm:cxn modelId="{0E23060E-F790-446C-9209-39B27E0EDC24}" srcId="{810625AF-A1DC-4173-8D7D-A6BE540C7DC3}" destId="{0EA10B58-5322-4281-A5EF-41E39395B737}" srcOrd="0" destOrd="0" parTransId="{9C5C333F-8C7B-459E-9469-779CDAFC128C}" sibTransId="{3F116BF5-A338-42AD-A6E7-113D3FC15F7A}"/>
    <dgm:cxn modelId="{45F6B446-FA7B-4B17-9B2B-2059F607C6EE}" type="presOf" srcId="{0EA10B58-5322-4281-A5EF-41E39395B737}" destId="{C2545056-C37D-4602-A1A3-B8A93748A497}" srcOrd="0" destOrd="0" presId="urn:microsoft.com/office/officeart/2005/8/layout/vList5"/>
    <dgm:cxn modelId="{10E0B461-EE0A-4ABE-8790-B3BF909910DE}" type="presOf" srcId="{D64DB268-6E06-48A2-AEC2-684813878600}" destId="{B37A5355-225B-4C6F-AED7-6C620F99EECC}" srcOrd="0" destOrd="0" presId="urn:microsoft.com/office/officeart/2005/8/layout/vList5"/>
    <dgm:cxn modelId="{6F8C15AA-832E-426A-B87A-E0F83A012A20}" type="presOf" srcId="{1E4D3931-0DBD-4211-A24A-6AF364284B1E}" destId="{D54B1729-BC98-42C1-9C6C-D65DCBA4358F}" srcOrd="0" destOrd="0" presId="urn:microsoft.com/office/officeart/2005/8/layout/vList5"/>
    <dgm:cxn modelId="{0344F424-62CC-4BE8-BFAC-B6386E493FC9}" type="presOf" srcId="{075D5AE0-2790-4AB5-8561-FBBBD0BE0C75}" destId="{82530930-A18B-489C-8AFE-9E02481C1977}" srcOrd="0" destOrd="0" presId="urn:microsoft.com/office/officeart/2005/8/layout/vList5"/>
    <dgm:cxn modelId="{F40F9561-0D4C-44CF-91EF-A92B1DBDE44B}" srcId="{F6FEADD9-F67D-41F5-BA4C-3C84956E7F46}" destId="{74EE5CD8-078F-4590-BF9C-A341A294A016}" srcOrd="1" destOrd="0" parTransId="{BB568D76-3363-43D3-B00C-3359A643216C}" sibTransId="{CF9FB981-E6ED-4440-AC98-4E4E2ABA2C55}"/>
    <dgm:cxn modelId="{27706961-E198-4457-8347-C14ABD5A38DD}" type="presOf" srcId="{921579F0-1B28-402E-B7CB-F82205220047}" destId="{D81C966B-F345-4930-B163-25D5BFDFF4D5}" srcOrd="0" destOrd="0" presId="urn:microsoft.com/office/officeart/2005/8/layout/vList5"/>
    <dgm:cxn modelId="{3D664E1B-C103-4A33-A30A-5E2E328FFB85}" type="presOf" srcId="{1E517FFF-AF10-468F-826D-E484F28049B5}" destId="{2A270678-F5DC-4E88-9F60-EE394249EB34}" srcOrd="0" destOrd="0" presId="urn:microsoft.com/office/officeart/2005/8/layout/vList5"/>
    <dgm:cxn modelId="{5EA81252-DC11-4D1E-A50B-67DDC6C03BCA}" srcId="{F6FEADD9-F67D-41F5-BA4C-3C84956E7F46}" destId="{921579F0-1B28-402E-B7CB-F82205220047}" srcOrd="0" destOrd="0" parTransId="{8ECB97EC-380F-43C8-9D14-CB3EA6D73375}" sibTransId="{6190E01A-21EE-4670-A980-81F946DC683C}"/>
    <dgm:cxn modelId="{0B3DE30C-BCE3-4E40-9146-D8E65C542CE9}" type="presOf" srcId="{C59269D0-92A5-481C-BA64-727AFB0DD545}" destId="{1BF5782C-B91F-49BD-A1A7-5231B8EAD799}" srcOrd="0" destOrd="0" presId="urn:microsoft.com/office/officeart/2005/8/layout/vList5"/>
    <dgm:cxn modelId="{174885D2-B587-4044-90D1-F8AA58C5D7C4}" srcId="{921579F0-1B28-402E-B7CB-F82205220047}" destId="{1E517FFF-AF10-468F-826D-E484F28049B5}" srcOrd="0" destOrd="0" parTransId="{8DF2F310-283C-4B10-AA35-878CC9483717}" sibTransId="{6E6C5C4C-4646-4462-9E6C-914539CB7DEA}"/>
    <dgm:cxn modelId="{59993B03-D8E5-4C2A-A159-FE094330C083}" srcId="{AA046201-5C4D-445E-BF0B-5C6D2B0A1945}" destId="{D64DB268-6E06-48A2-AEC2-684813878600}" srcOrd="0" destOrd="0" parTransId="{31E3036E-213B-47BC-A2CC-10CDC8169B5A}" sibTransId="{FD21819C-20D1-4880-94B2-F854C7AEA1DC}"/>
    <dgm:cxn modelId="{B8AF1086-D7BE-446F-9133-738B599E9A7D}" srcId="{F6FEADD9-F67D-41F5-BA4C-3C84956E7F46}" destId="{AA046201-5C4D-445E-BF0B-5C6D2B0A1945}" srcOrd="2" destOrd="0" parTransId="{FE92FC33-5E0F-4302-9E80-A69E8ACDDE56}" sibTransId="{40767EFF-7D52-4469-ACEE-7D28E67337E2}"/>
    <dgm:cxn modelId="{C156511C-E61D-4F0C-A468-C3417FB71363}" srcId="{F6FEADD9-F67D-41F5-BA4C-3C84956E7F46}" destId="{810625AF-A1DC-4173-8D7D-A6BE540C7DC3}" srcOrd="4" destOrd="0" parTransId="{4FE9D791-584F-41A1-99FA-958944E4FF7F}" sibTransId="{9C27A307-55F3-4673-97AE-DBF353C15603}"/>
    <dgm:cxn modelId="{09AB482A-44B7-4512-95A9-7D21F2A08511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CB18CBB4-79B4-44E1-8882-56475E9AF041}" type="presOf" srcId="{AA046201-5C4D-445E-BF0B-5C6D2B0A1945}" destId="{C04276DC-EE64-470A-B8BC-09067B8045FA}" srcOrd="0" destOrd="0" presId="urn:microsoft.com/office/officeart/2005/8/layout/vList5"/>
    <dgm:cxn modelId="{9071FB3B-D26B-4384-BD1A-80C12C62D02C}" srcId="{075D5AE0-2790-4AB5-8561-FBBBD0BE0C75}" destId="{C59269D0-92A5-481C-BA64-727AFB0DD545}" srcOrd="0" destOrd="0" parTransId="{312CC84D-092F-422A-AA24-A4619DBBB7BE}" sibTransId="{266DE8E8-1339-41C4-B9A7-6148496C7FA9}"/>
    <dgm:cxn modelId="{04A0883F-6C3D-4667-84F8-4F25B3F4B3FC}" type="presParOf" srcId="{AAE7A1E6-6847-453D-B55B-8A82BF138C1D}" destId="{CE7A367F-355F-4B5B-AE30-3F240B733B67}" srcOrd="0" destOrd="0" presId="urn:microsoft.com/office/officeart/2005/8/layout/vList5"/>
    <dgm:cxn modelId="{C2E2F006-5892-4283-BF55-B9B223719D9A}" type="presParOf" srcId="{CE7A367F-355F-4B5B-AE30-3F240B733B67}" destId="{D81C966B-F345-4930-B163-25D5BFDFF4D5}" srcOrd="0" destOrd="0" presId="urn:microsoft.com/office/officeart/2005/8/layout/vList5"/>
    <dgm:cxn modelId="{F821D814-0312-46BE-A962-903BFF4C7F79}" type="presParOf" srcId="{CE7A367F-355F-4B5B-AE30-3F240B733B67}" destId="{2A270678-F5DC-4E88-9F60-EE394249EB34}" srcOrd="1" destOrd="0" presId="urn:microsoft.com/office/officeart/2005/8/layout/vList5"/>
    <dgm:cxn modelId="{D766EB09-F89F-49D0-812D-A8725AF69B6D}" type="presParOf" srcId="{AAE7A1E6-6847-453D-B55B-8A82BF138C1D}" destId="{B42C65A9-CA73-4D52-89DB-3580FA4560A1}" srcOrd="1" destOrd="0" presId="urn:microsoft.com/office/officeart/2005/8/layout/vList5"/>
    <dgm:cxn modelId="{D877CB79-6F42-4AED-89D2-62BEB6BCC0E0}" type="presParOf" srcId="{AAE7A1E6-6847-453D-B55B-8A82BF138C1D}" destId="{C4407577-18A2-46E0-8805-2838042EB67A}" srcOrd="2" destOrd="0" presId="urn:microsoft.com/office/officeart/2005/8/layout/vList5"/>
    <dgm:cxn modelId="{B10A2E43-8324-4AB8-9326-E6DB0CCE93D4}" type="presParOf" srcId="{C4407577-18A2-46E0-8805-2838042EB67A}" destId="{7E429971-BC57-430F-BB25-C0574E5E39E3}" srcOrd="0" destOrd="0" presId="urn:microsoft.com/office/officeart/2005/8/layout/vList5"/>
    <dgm:cxn modelId="{40786E02-F4C9-49D0-90DB-6C57C3303060}" type="presParOf" srcId="{C4407577-18A2-46E0-8805-2838042EB67A}" destId="{D54B1729-BC98-42C1-9C6C-D65DCBA4358F}" srcOrd="1" destOrd="0" presId="urn:microsoft.com/office/officeart/2005/8/layout/vList5"/>
    <dgm:cxn modelId="{309DD274-4891-4AF5-8EEB-5495AE3D4F86}" type="presParOf" srcId="{AAE7A1E6-6847-453D-B55B-8A82BF138C1D}" destId="{AB8574CC-D4F2-4555-AEE3-F4EE58B11D03}" srcOrd="3" destOrd="0" presId="urn:microsoft.com/office/officeart/2005/8/layout/vList5"/>
    <dgm:cxn modelId="{ACE7A167-54E8-4035-A396-D11A8C5EBDC9}" type="presParOf" srcId="{AAE7A1E6-6847-453D-B55B-8A82BF138C1D}" destId="{85B8F607-FDD8-476A-ADBE-E1250824F294}" srcOrd="4" destOrd="0" presId="urn:microsoft.com/office/officeart/2005/8/layout/vList5"/>
    <dgm:cxn modelId="{6E81C2CC-B4BB-4E03-91C1-6212D69D25BA}" type="presParOf" srcId="{85B8F607-FDD8-476A-ADBE-E1250824F294}" destId="{C04276DC-EE64-470A-B8BC-09067B8045FA}" srcOrd="0" destOrd="0" presId="urn:microsoft.com/office/officeart/2005/8/layout/vList5"/>
    <dgm:cxn modelId="{C7134503-0A06-4089-B755-6EEB71C5446F}" type="presParOf" srcId="{85B8F607-FDD8-476A-ADBE-E1250824F294}" destId="{B37A5355-225B-4C6F-AED7-6C620F99EECC}" srcOrd="1" destOrd="0" presId="urn:microsoft.com/office/officeart/2005/8/layout/vList5"/>
    <dgm:cxn modelId="{DDB9B2EA-D595-41B2-BC5F-AA9F81B9BFD6}" type="presParOf" srcId="{AAE7A1E6-6847-453D-B55B-8A82BF138C1D}" destId="{5ACAA866-A8A8-4183-97B5-CEEAB1525C60}" srcOrd="5" destOrd="0" presId="urn:microsoft.com/office/officeart/2005/8/layout/vList5"/>
    <dgm:cxn modelId="{436C0B8E-C59F-493E-A69D-82E1C4D57071}" type="presParOf" srcId="{AAE7A1E6-6847-453D-B55B-8A82BF138C1D}" destId="{BBEEF330-6855-4B7A-85B1-86B5673D89DC}" srcOrd="6" destOrd="0" presId="urn:microsoft.com/office/officeart/2005/8/layout/vList5"/>
    <dgm:cxn modelId="{7EB5AE3F-BFD2-4CEA-998B-A4572109C2D4}" type="presParOf" srcId="{BBEEF330-6855-4B7A-85B1-86B5673D89DC}" destId="{82530930-A18B-489C-8AFE-9E02481C1977}" srcOrd="0" destOrd="0" presId="urn:microsoft.com/office/officeart/2005/8/layout/vList5"/>
    <dgm:cxn modelId="{969DB88A-4CBF-415C-8CC9-618941E8E5F3}" type="presParOf" srcId="{BBEEF330-6855-4B7A-85B1-86B5673D89DC}" destId="{1BF5782C-B91F-49BD-A1A7-5231B8EAD799}" srcOrd="1" destOrd="0" presId="urn:microsoft.com/office/officeart/2005/8/layout/vList5"/>
    <dgm:cxn modelId="{AE70E00C-E524-4F2D-825E-01C3467B5A18}" type="presParOf" srcId="{AAE7A1E6-6847-453D-B55B-8A82BF138C1D}" destId="{1F6CB950-2393-4E3D-9E50-C906CD3858CF}" srcOrd="7" destOrd="0" presId="urn:microsoft.com/office/officeart/2005/8/layout/vList5"/>
    <dgm:cxn modelId="{D8F6AE9C-3844-4F55-8898-831295E50DAC}" type="presParOf" srcId="{AAE7A1E6-6847-453D-B55B-8A82BF138C1D}" destId="{E028C1AB-146B-47D0-B553-0B201F52CBB8}" srcOrd="8" destOrd="0" presId="urn:microsoft.com/office/officeart/2005/8/layout/vList5"/>
    <dgm:cxn modelId="{FD705513-F51D-4BA7-826F-C5FB6075469A}" type="presParOf" srcId="{E028C1AB-146B-47D0-B553-0B201F52CBB8}" destId="{2CE22A38-6C14-4837-8272-1C92B9376142}" srcOrd="0" destOrd="0" presId="urn:microsoft.com/office/officeart/2005/8/layout/vList5"/>
    <dgm:cxn modelId="{3146BCA5-7ECF-4528-BB2D-560AFDA75D27}" type="presParOf" srcId="{E028C1AB-146B-47D0-B553-0B201F52CBB8}" destId="{C2545056-C37D-4602-A1A3-B8A93748A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A5355-225B-4C6F-AED7-6C620F99EECC}">
      <dsp:nvSpPr>
        <dsp:cNvPr id="0" name=""/>
        <dsp:cNvSpPr/>
      </dsp:nvSpPr>
      <dsp:spPr>
        <a:xfrm rot="5400000">
          <a:off x="2865517" y="-473143"/>
          <a:ext cx="1450457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Hôtellerie</a:t>
          </a:r>
          <a:endParaRPr lang="pt-P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306772"/>
        <a:ext cx="5010287" cy="1450457"/>
      </dsp:txXfrm>
    </dsp:sp>
    <dsp:sp modelId="{C04276DC-EE64-470A-B8BC-09067B8045FA}">
      <dsp:nvSpPr>
        <dsp:cNvPr id="0" name=""/>
        <dsp:cNvSpPr/>
      </dsp:nvSpPr>
      <dsp:spPr>
        <a:xfrm>
          <a:off x="109" y="1027338"/>
          <a:ext cx="1085492" cy="20093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1</a:t>
          </a:r>
          <a:endParaRPr lang="pt-PT" sz="4400" kern="1200" dirty="0"/>
        </a:p>
      </dsp:txBody>
      <dsp:txXfrm>
        <a:off x="53098" y="1080327"/>
        <a:ext cx="979514" cy="1903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70678-F5DC-4E88-9F60-EE394249EB34}">
      <dsp:nvSpPr>
        <dsp:cNvPr id="0" name=""/>
        <dsp:cNvSpPr/>
      </dsp:nvSpPr>
      <dsp:spPr>
        <a:xfrm rot="5400000">
          <a:off x="3517770" y="-2078155"/>
          <a:ext cx="760949" cy="517874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i="0" kern="1200" noProof="0" dirty="0" smtClean="0"/>
            <a:t>Cours de Programmation de Systèmes Informatiques</a:t>
          </a:r>
          <a:endParaRPr lang="fr-FR" sz="4400" b="1" kern="1200" noProof="0" dirty="0"/>
        </a:p>
      </dsp:txBody>
      <dsp:txXfrm rot="-5400000">
        <a:off x="1308873" y="167888"/>
        <a:ext cx="5141597" cy="686657"/>
      </dsp:txXfrm>
    </dsp:sp>
    <dsp:sp modelId="{D81C966B-F345-4930-B163-25D5BFDFF4D5}">
      <dsp:nvSpPr>
        <dsp:cNvPr id="0" name=""/>
        <dsp:cNvSpPr/>
      </dsp:nvSpPr>
      <dsp:spPr>
        <a:xfrm>
          <a:off x="315" y="906"/>
          <a:ext cx="1304194" cy="9546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1</a:t>
          </a:r>
          <a:endParaRPr lang="pt-PT" sz="4400" kern="1200" dirty="0"/>
        </a:p>
      </dsp:txBody>
      <dsp:txXfrm>
        <a:off x="46918" y="47509"/>
        <a:ext cx="1210988" cy="861461"/>
      </dsp:txXfrm>
    </dsp:sp>
    <dsp:sp modelId="{D54B1729-BC98-42C1-9C6C-D65DCBA4358F}">
      <dsp:nvSpPr>
        <dsp:cNvPr id="0" name=""/>
        <dsp:cNvSpPr/>
      </dsp:nvSpPr>
      <dsp:spPr>
        <a:xfrm rot="5400000">
          <a:off x="3474998" y="-1245281"/>
          <a:ext cx="831233" cy="5194004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1305" lvl="1" indent="-281305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800" b="1" i="0" kern="1200" noProof="0" dirty="0" smtClean="0"/>
            <a:t>Cours d’Électronique, Automation et Ordinateurs</a:t>
          </a:r>
          <a:endParaRPr lang="fr-CA" sz="4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93613" y="936104"/>
        <a:ext cx="5194004" cy="831233"/>
      </dsp:txXfrm>
    </dsp:sp>
    <dsp:sp modelId="{7E429971-BC57-430F-BB25-C0574E5E39E3}">
      <dsp:nvSpPr>
        <dsp:cNvPr id="0" name=""/>
        <dsp:cNvSpPr/>
      </dsp:nvSpPr>
      <dsp:spPr>
        <a:xfrm>
          <a:off x="0" y="1036440"/>
          <a:ext cx="1289036" cy="897952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2</a:t>
          </a:r>
          <a:endParaRPr lang="pt-PT" sz="4400" kern="1200" dirty="0"/>
        </a:p>
      </dsp:txBody>
      <dsp:txXfrm>
        <a:off x="43834" y="1080274"/>
        <a:ext cx="1201368" cy="810284"/>
      </dsp:txXfrm>
    </dsp:sp>
    <dsp:sp modelId="{B37A5355-225B-4C6F-AED7-6C620F99EECC}">
      <dsp:nvSpPr>
        <dsp:cNvPr id="0" name=""/>
        <dsp:cNvSpPr/>
      </dsp:nvSpPr>
      <dsp:spPr>
        <a:xfrm rot="5400000">
          <a:off x="3519907" y="-226251"/>
          <a:ext cx="761170" cy="5174244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i="0" kern="1200" noProof="0" dirty="0" smtClean="0"/>
            <a:t>Cours de Marketing et </a:t>
          </a:r>
          <a:r>
            <a:rPr lang="fr-FR" sz="2800" b="1" i="0" kern="1200" noProof="0" dirty="0" smtClean="0"/>
            <a:t>Relations </a:t>
          </a:r>
          <a:r>
            <a:rPr lang="fr-FR" sz="2800" b="1" i="0" kern="1200" noProof="0" dirty="0" smtClean="0"/>
            <a:t>Publiques</a:t>
          </a:r>
          <a:endParaRPr lang="fr-FR" sz="2800" kern="1200" noProof="0" dirty="0"/>
        </a:p>
      </dsp:txBody>
      <dsp:txXfrm rot="-5400000">
        <a:off x="1313370" y="1980286"/>
        <a:ext cx="5174244" cy="761170"/>
      </dsp:txXfrm>
    </dsp:sp>
    <dsp:sp modelId="{C04276DC-EE64-470A-B8BC-09067B8045FA}">
      <dsp:nvSpPr>
        <dsp:cNvPr id="0" name=""/>
        <dsp:cNvSpPr/>
      </dsp:nvSpPr>
      <dsp:spPr>
        <a:xfrm>
          <a:off x="315" y="1991619"/>
          <a:ext cx="1312741" cy="82012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3</a:t>
          </a:r>
          <a:endParaRPr lang="pt-PT" sz="4400" kern="1200" dirty="0"/>
        </a:p>
      </dsp:txBody>
      <dsp:txXfrm>
        <a:off x="40350" y="2031654"/>
        <a:ext cx="1232671" cy="740052"/>
      </dsp:txXfrm>
    </dsp:sp>
    <dsp:sp modelId="{1BF5782C-B91F-49BD-A1A7-5231B8EAD799}">
      <dsp:nvSpPr>
        <dsp:cNvPr id="0" name=""/>
        <dsp:cNvSpPr/>
      </dsp:nvSpPr>
      <dsp:spPr>
        <a:xfrm rot="5400000">
          <a:off x="3494196" y="719175"/>
          <a:ext cx="805117" cy="5179956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LU" sz="2800" b="1" kern="1200" noProof="0" dirty="0" smtClean="0">
              <a:effectLst/>
            </a:rPr>
            <a:t>Cours de Comptabilité</a:t>
          </a:r>
          <a:endParaRPr lang="fr-LU" sz="2800" b="1" kern="1200" noProof="0" dirty="0">
            <a:effectLst/>
          </a:endParaRPr>
        </a:p>
      </dsp:txBody>
      <dsp:txXfrm rot="-5400000">
        <a:off x="1306777" y="2945898"/>
        <a:ext cx="5140653" cy="726511"/>
      </dsp:txXfrm>
    </dsp:sp>
    <dsp:sp modelId="{82530930-A18B-489C-8AFE-9E02481C1977}">
      <dsp:nvSpPr>
        <dsp:cNvPr id="0" name=""/>
        <dsp:cNvSpPr/>
      </dsp:nvSpPr>
      <dsp:spPr>
        <a:xfrm>
          <a:off x="315" y="2914676"/>
          <a:ext cx="1306462" cy="856731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4</a:t>
          </a:r>
          <a:endParaRPr lang="pt-PT" sz="4400" kern="1200" dirty="0"/>
        </a:p>
      </dsp:txBody>
      <dsp:txXfrm>
        <a:off x="42137" y="2956498"/>
        <a:ext cx="1222818" cy="773087"/>
      </dsp:txXfrm>
    </dsp:sp>
    <dsp:sp modelId="{C2545056-C37D-4602-A1A3-B8A93748A497}">
      <dsp:nvSpPr>
        <dsp:cNvPr id="0" name=""/>
        <dsp:cNvSpPr/>
      </dsp:nvSpPr>
      <dsp:spPr>
        <a:xfrm rot="5400000">
          <a:off x="3535403" y="1671781"/>
          <a:ext cx="764816" cy="5139611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noProof="0" dirty="0" smtClean="0">
              <a:effectLst/>
            </a:rPr>
            <a:t>Cours de Tourisme</a:t>
          </a:r>
          <a:endParaRPr lang="fr-FR" sz="2800" b="1" kern="1200" noProof="0" dirty="0">
            <a:effectLst/>
          </a:endParaRPr>
        </a:p>
      </dsp:txBody>
      <dsp:txXfrm rot="-5400000">
        <a:off x="1348006" y="3896514"/>
        <a:ext cx="5102276" cy="690146"/>
      </dsp:txXfrm>
    </dsp:sp>
    <dsp:sp modelId="{2CE22A38-6C14-4837-8272-1C92B9376142}">
      <dsp:nvSpPr>
        <dsp:cNvPr id="0" name=""/>
        <dsp:cNvSpPr/>
      </dsp:nvSpPr>
      <dsp:spPr>
        <a:xfrm>
          <a:off x="6" y="3807472"/>
          <a:ext cx="1347241" cy="82125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smtClean="0">
              <a:effectLst/>
            </a:rPr>
            <a:t>5</a:t>
          </a:r>
          <a:endParaRPr lang="pt-PT" sz="2800" b="1" kern="1200" dirty="0">
            <a:effectLst/>
          </a:endParaRPr>
        </a:p>
      </dsp:txBody>
      <dsp:txXfrm>
        <a:off x="40096" y="3847562"/>
        <a:ext cx="1267061" cy="74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D83FDC75-7F73-4A4A-A77C-09AADF00E0EA}" type="datetimeFigureOut">
              <a:rPr lang="pt-PT" smtClean="0"/>
              <a:pPr/>
              <a:t>20-10-2017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459226BF-1F13-42D3-80DC-373E7ADD1EBC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971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48AEF76B-3757-4A0B-AF93-28494465C1DD}" type="datetimeFigureOut">
              <a:rPr lang="pt-PT"/>
              <a:pPr/>
              <a:t>20-10-2017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75693FD4-8F83-4EF7-AC3F-0DC0388986B0}" type="slidenum">
              <a:rPr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14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PT"/>
            </a:pPr>
            <a:r>
              <a:rPr lang="pt-PT" dirty="0" smtClean="0"/>
              <a:t>Este modelo pode ser utilizado como um ficheiro de iniciação para apresentar os materiais de formação num ambiente de grupo.</a:t>
            </a:r>
          </a:p>
          <a:p>
            <a:endParaRPr lang="pt-PT" dirty="0" smtClean="0"/>
          </a:p>
          <a:p>
            <a:pPr lvl="0"/>
            <a:r>
              <a:rPr lang="pt-PT" sz="1200" b="1" dirty="0" smtClean="0"/>
              <a:t>Secções</a:t>
            </a:r>
            <a:endParaRPr lang="pt-PT" sz="1200" b="0" dirty="0" smtClean="0"/>
          </a:p>
          <a:p>
            <a:pPr lvl="0"/>
            <a:r>
              <a:rPr lang="pt-PT" sz="1200" b="0" dirty="0" smtClean="0"/>
              <a:t>Clique com o botão direito do rato num diapositivo para adicionar secções.</a:t>
            </a:r>
            <a:r>
              <a:rPr lang="pt-PT" sz="1200" b="0" baseline="0" dirty="0" smtClean="0"/>
              <a:t> As secções podem ajudar a organizar os diapositivos ou facilitar a colaboração entre vários autores.</a:t>
            </a:r>
            <a:endParaRPr lang="pt-PT" sz="1200" b="0" dirty="0" smtClean="0"/>
          </a:p>
          <a:p>
            <a:pPr lvl="0"/>
            <a:endParaRPr lang="pt-PT" sz="1200" b="1" dirty="0" smtClean="0"/>
          </a:p>
          <a:p>
            <a:pPr lvl="0"/>
            <a:r>
              <a:rPr lang="pt-PT" sz="1200" b="1" dirty="0" smtClean="0"/>
              <a:t>Notas</a:t>
            </a:r>
          </a:p>
          <a:p>
            <a:pPr lvl="0"/>
            <a:r>
              <a:rPr lang="pt-PT" sz="1200" dirty="0" smtClean="0"/>
              <a:t>Utilize a secção Notas para notas de entrega ou para fornecer detalhes adicionais à audiência.</a:t>
            </a:r>
            <a:r>
              <a:rPr lang="pt-PT" sz="1200" baseline="0" dirty="0" smtClean="0"/>
              <a:t> Visualizar estas notas na Vista de Apresentação durante a apresentação. </a:t>
            </a:r>
          </a:p>
          <a:p>
            <a:pPr lvl="0">
              <a:buFontTx/>
              <a:buNone/>
            </a:pPr>
            <a:r>
              <a:rPr lang="pt-PT" sz="1200" dirty="0" smtClean="0"/>
              <a:t>Tenha em consideração o tamanho do tipo de letra (importante para acessibilidade, visibilidade, gravação de vídeo e produção online)</a:t>
            </a:r>
          </a:p>
          <a:p>
            <a:pPr lvl="0"/>
            <a:endParaRPr lang="pt-PT" sz="1200" dirty="0" smtClean="0"/>
          </a:p>
          <a:p>
            <a:pPr lvl="0">
              <a:buFontTx/>
              <a:buNone/>
            </a:pPr>
            <a:r>
              <a:rPr lang="pt-PT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PT" sz="1200" dirty="0" smtClean="0"/>
              <a:t>Preste especial atenção aos gráficos e caixas de texto.</a:t>
            </a:r>
            <a:r>
              <a:rPr lang="pt-PT" sz="1200" baseline="0" dirty="0" smtClean="0"/>
              <a:t> </a:t>
            </a:r>
            <a:endParaRPr lang="pt-PT" sz="1200" dirty="0" smtClean="0"/>
          </a:p>
          <a:p>
            <a:pPr lvl="0"/>
            <a:r>
              <a:rPr lang="pt-PT" sz="1200" dirty="0" smtClean="0"/>
              <a:t>Tenha em consideração que os participantes serão impressos em preto e branco ou </a:t>
            </a:r>
            <a:r>
              <a:rPr lang="pt-PT" sz="1200" dirty="0" err="1" smtClean="0"/>
              <a:t>tons de cinzento</a:t>
            </a:r>
            <a:r>
              <a:rPr lang="pt-PT" sz="1200" dirty="0" smtClean="0"/>
              <a:t>. Executar um teste de impressão para garantir que as cores funcionam quando impresso a preto e branco puro e </a:t>
            </a:r>
            <a:r>
              <a:rPr lang="pt-PT" sz="1200" dirty="0" err="1" smtClean="0"/>
              <a:t>tons de cinzento</a:t>
            </a:r>
            <a:r>
              <a:rPr lang="pt-PT" sz="1200" dirty="0" smtClean="0"/>
              <a:t>.</a:t>
            </a:r>
          </a:p>
          <a:p>
            <a:pPr lvl="0">
              <a:buFontTx/>
              <a:buNone/>
            </a:pPr>
            <a:endParaRPr lang="pt-PT" sz="1200" dirty="0" smtClean="0"/>
          </a:p>
          <a:p>
            <a:pPr lvl="0">
              <a:buFontTx/>
              <a:buNone/>
            </a:pPr>
            <a:r>
              <a:rPr lang="pt-PT" sz="1200" b="1" dirty="0" smtClean="0"/>
              <a:t>Gráficos e tabelas</a:t>
            </a:r>
          </a:p>
          <a:p>
            <a:pPr lvl="0"/>
            <a:r>
              <a:rPr lang="pt-PT" sz="1200" dirty="0" smtClean="0"/>
              <a:t>Mantenha a simplicidade: se possível, utilize cores e estilos consistentes e que não desconcentrem.</a:t>
            </a:r>
          </a:p>
          <a:p>
            <a:pPr lvl="0"/>
            <a:r>
              <a:rPr lang="pt-PT" sz="1200" dirty="0" smtClean="0"/>
              <a:t>Identifique todos os gráficos e tabelas.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dirty="0" smtClean="0"/>
              <a:t>Forneça uma breve descrição geral da apresentação.</a:t>
            </a:r>
            <a:r>
              <a:rPr lang="pt-PT" baseline="0" dirty="0" smtClean="0"/>
              <a:t> D</a:t>
            </a:r>
            <a:r>
              <a:rPr lang="pt-PT" dirty="0" smtClean="0"/>
              <a:t>escreve o enfoque principal da apresentação e porque é importante.</a:t>
            </a:r>
          </a:p>
          <a:p>
            <a:pPr>
              <a:lnSpc>
                <a:spcPct val="80000"/>
              </a:lnSpc>
            </a:pPr>
            <a:r>
              <a:rPr lang="pt-PT" dirty="0" smtClean="0"/>
              <a:t>Apresentar cada um dos tópicos principais.</a:t>
            </a:r>
          </a:p>
          <a:p>
            <a:r>
              <a:rPr lang="pt-PT" dirty="0" smtClean="0"/>
              <a:t>Para fornecer informações gerais à audiência,</a:t>
            </a:r>
            <a:r>
              <a:rPr lang="pt-PT" baseline="0" dirty="0" smtClean="0"/>
              <a:t> pode </a:t>
            </a:r>
            <a:r>
              <a:rPr lang="pt-PT" dirty="0" smtClean="0"/>
              <a:t>repetir este diapositivo com a Descrição Geral ao longo da apresentação, realçando o tópico específico que irá explicar a seguir.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PT"/>
            </a:pPr>
            <a:r>
              <a:rPr lang="pt-PT" sz="1200" dirty="0" smtClean="0"/>
              <a:t>Esta é outra opção</a:t>
            </a:r>
            <a:r>
              <a:rPr lang="pt-PT" sz="1200" baseline="0" dirty="0" smtClean="0"/>
              <a:t> para uma Visão Geral, diapositivos utilizando transições.</a:t>
            </a:r>
            <a:endParaRPr lang="pt-PT" sz="1200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 lang="pt-PT"/>
            </a:pPr>
            <a:r>
              <a:rPr lang="pt-PT" sz="1200" dirty="0" smtClean="0"/>
              <a:t>Esta é outra opção</a:t>
            </a:r>
            <a:r>
              <a:rPr lang="pt-PT" sz="1200" baseline="0" dirty="0" smtClean="0"/>
              <a:t> para um diapositivo com a Descrição Geral.</a:t>
            </a:r>
            <a:endParaRPr lang="pt-PT" sz="1200" dirty="0" smtClean="0"/>
          </a:p>
          <a:p>
            <a:pPr marL="228600" indent="-228600">
              <a:buFont typeface="+mj-lt"/>
              <a:buNone/>
            </a:pPr>
            <a:endParaRPr lang="pt-P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 lang="pt-PT"/>
            </a:pPr>
            <a:r>
              <a:rPr lang="pt-PT" sz="1200" dirty="0" smtClean="0"/>
              <a:t>Esta é outra opção</a:t>
            </a:r>
            <a:r>
              <a:rPr lang="pt-PT" sz="1200" baseline="0" dirty="0" smtClean="0"/>
              <a:t> para um diapositivo com a Descrição Geral.</a:t>
            </a:r>
            <a:endParaRPr lang="pt-PT" sz="1200" dirty="0" smtClean="0"/>
          </a:p>
          <a:p>
            <a:pPr marL="228600" indent="-228600">
              <a:buFont typeface="+mj-lt"/>
              <a:buNone/>
            </a:pPr>
            <a:endParaRPr lang="pt-P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196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P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P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P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PT" smtClean="0"/>
              <a:t>Faça clique para editar o estilo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PT" sz="2000" baseline="0"/>
            </a:lvl1pPr>
          </a:lstStyle>
          <a:p>
            <a:r>
              <a:rPr kumimoji="0" lang="pt-PT"/>
              <a:t>Logótipo da Empresa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enas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P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PT" sz="1800"/>
            </a:lvl1pPr>
          </a:lstStyle>
          <a:p>
            <a:r>
              <a:rPr kumimoji="0" lang="pt-PT"/>
              <a:t>Logótipo da Empresa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PT"/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PT" sz="3200">
                <a:latin typeface="+mn-lt"/>
              </a:defRPr>
            </a:lvl1pPr>
            <a:lvl2pPr eaLnBrk="1" latinLnBrk="0" hangingPunct="1">
              <a:defRPr kumimoji="0" lang="pt-PT" sz="2800">
                <a:latin typeface="+mn-lt"/>
              </a:defRPr>
            </a:lvl2pPr>
            <a:lvl3pPr eaLnBrk="1" latinLnBrk="0" hangingPunct="1">
              <a:defRPr kumimoji="0" lang="pt-PT" sz="2400">
                <a:latin typeface="+mn-lt"/>
              </a:defRPr>
            </a:lvl3pPr>
            <a:lvl4pPr eaLnBrk="1" latinLnBrk="0" hangingPunct="1">
              <a:defRPr kumimoji="0" lang="pt-PT" sz="2400">
                <a:latin typeface="+mn-lt"/>
              </a:defRPr>
            </a:lvl4pPr>
            <a:lvl5pPr eaLnBrk="1" latinLnBrk="0" hangingPunct="1">
              <a:defRPr kumimoji="0" lang="pt-PT" sz="2400">
                <a:latin typeface="+mn-lt"/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PT" sz="2800"/>
            </a:lvl1pPr>
            <a:lvl2pPr eaLnBrk="1" latinLnBrk="0" hangingPunct="1">
              <a:defRPr kumimoji="0" lang="pt-PT" sz="2400"/>
            </a:lvl2pPr>
            <a:lvl3pPr eaLnBrk="1" latinLnBrk="0" hangingPunct="1">
              <a:defRPr kumimoji="0" lang="pt-PT" sz="2000"/>
            </a:lvl3pPr>
            <a:lvl4pPr eaLnBrk="1" latinLnBrk="0" hangingPunct="1">
              <a:defRPr kumimoji="0" lang="pt-PT" sz="1800"/>
            </a:lvl4pPr>
            <a:lvl5pPr eaLnBrk="1" latinLnBrk="0" hangingPunct="1">
              <a:defRPr kumimoji="0" lang="pt-PT" sz="1800"/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PT" sz="2800"/>
            </a:lvl1pPr>
            <a:lvl2pPr eaLnBrk="1" latinLnBrk="0" hangingPunct="1">
              <a:defRPr kumimoji="0" lang="pt-PT" sz="2400"/>
            </a:lvl2pPr>
            <a:lvl3pPr eaLnBrk="1" latinLnBrk="0" hangingPunct="1">
              <a:defRPr kumimoji="0" lang="pt-PT" sz="2000"/>
            </a:lvl3pPr>
            <a:lvl4pPr eaLnBrk="1" latinLnBrk="0" hangingPunct="1">
              <a:defRPr kumimoji="0" lang="pt-PT" sz="1800"/>
            </a:lvl4pPr>
            <a:lvl5pPr eaLnBrk="1" latinLnBrk="0" hangingPunct="1">
              <a:defRPr kumimoji="0" lang="pt-PT" sz="1800"/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pt-PT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PT" sz="2400" b="1"/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PT" sz="2400"/>
            </a:lvl1pPr>
            <a:lvl2pPr eaLnBrk="1" latinLnBrk="0" hangingPunct="1">
              <a:defRPr kumimoji="0" lang="pt-PT" sz="2000"/>
            </a:lvl2pPr>
            <a:lvl3pPr eaLnBrk="1" latinLnBrk="0" hangingPunct="1">
              <a:defRPr kumimoji="0" lang="pt-PT" sz="1800"/>
            </a:lvl3pPr>
            <a:lvl4pPr eaLnBrk="1" latinLnBrk="0" hangingPunct="1">
              <a:defRPr kumimoji="0" lang="pt-PT" sz="1600"/>
            </a:lvl4pPr>
            <a:lvl5pPr eaLnBrk="1" latinLnBrk="0" hangingPunct="1">
              <a:defRPr kumimoji="0" lang="pt-PT" sz="1600"/>
            </a:lvl5pPr>
            <a:lvl6pPr eaLnBrk="1" latinLnBrk="0" hangingPunct="1">
              <a:defRPr kumimoji="0" lang="pt-PT" sz="1600"/>
            </a:lvl6pPr>
            <a:lvl7pPr eaLnBrk="1" latinLnBrk="0" hangingPunct="1">
              <a:defRPr kumimoji="0" lang="pt-PT" sz="1600"/>
            </a:lvl7pPr>
            <a:lvl8pPr eaLnBrk="1" latinLnBrk="0" hangingPunct="1">
              <a:defRPr kumimoji="0" lang="pt-PT" sz="1600"/>
            </a:lvl8pPr>
            <a:lvl9pPr eaLnBrk="1" latinLnBrk="0" hangingPunct="1">
              <a:defRPr kumimoji="0" lang="pt-PT" sz="16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PT" sz="2400" b="1"/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PT" sz="2400"/>
            </a:lvl1pPr>
            <a:lvl2pPr eaLnBrk="1" latinLnBrk="0" hangingPunct="1">
              <a:defRPr kumimoji="0" lang="pt-PT" sz="2000"/>
            </a:lvl2pPr>
            <a:lvl3pPr eaLnBrk="1" latinLnBrk="0" hangingPunct="1">
              <a:defRPr kumimoji="0" lang="pt-PT" sz="1800"/>
            </a:lvl3pPr>
            <a:lvl4pPr eaLnBrk="1" latinLnBrk="0" hangingPunct="1">
              <a:defRPr kumimoji="0" lang="pt-PT" sz="1600"/>
            </a:lvl4pPr>
            <a:lvl5pPr eaLnBrk="1" latinLnBrk="0" hangingPunct="1">
              <a:defRPr kumimoji="0" lang="pt-PT" sz="1600"/>
            </a:lvl5pPr>
            <a:lvl6pPr eaLnBrk="1" latinLnBrk="0" hangingPunct="1">
              <a:defRPr kumimoji="0" lang="pt-PT" sz="1600"/>
            </a:lvl6pPr>
            <a:lvl7pPr eaLnBrk="1" latinLnBrk="0" hangingPunct="1">
              <a:defRPr kumimoji="0" lang="pt-PT" sz="1600"/>
            </a:lvl7pPr>
            <a:lvl8pPr eaLnBrk="1" latinLnBrk="0" hangingPunct="1">
              <a:defRPr kumimoji="0" lang="pt-PT" sz="1600"/>
            </a:lvl8pPr>
            <a:lvl9pPr eaLnBrk="1" latinLnBrk="0" hangingPunct="1">
              <a:defRPr kumimoji="0" lang="pt-PT" sz="16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PT" sz="3200"/>
            </a:lvl1pPr>
            <a:lvl2pPr eaLnBrk="1" latinLnBrk="0" hangingPunct="1">
              <a:defRPr kumimoji="0" lang="pt-PT" sz="2800"/>
            </a:lvl2pPr>
            <a:lvl3pPr eaLnBrk="1" latinLnBrk="0" hangingPunct="1">
              <a:defRPr kumimoji="0" lang="pt-PT" sz="2400"/>
            </a:lvl3pPr>
            <a:lvl4pPr eaLnBrk="1" latinLnBrk="0" hangingPunct="1">
              <a:defRPr kumimoji="0" lang="pt-PT" sz="2000"/>
            </a:lvl4pPr>
            <a:lvl5pPr eaLnBrk="1" latinLnBrk="0" hangingPunct="1">
              <a:defRPr kumimoji="0" lang="pt-PT" sz="2000"/>
            </a:lvl5pPr>
            <a:lvl6pPr eaLnBrk="1" latinLnBrk="0" hangingPunct="1">
              <a:defRPr kumimoji="0" lang="pt-PT" sz="2000"/>
            </a:lvl6pPr>
            <a:lvl7pPr eaLnBrk="1" latinLnBrk="0" hangingPunct="1">
              <a:defRPr kumimoji="0" lang="pt-PT" sz="2000"/>
            </a:lvl7pPr>
            <a:lvl8pPr eaLnBrk="1" latinLnBrk="0" hangingPunct="1">
              <a:defRPr kumimoji="0" lang="pt-PT" sz="2000"/>
            </a:lvl8pPr>
            <a:lvl9pPr eaLnBrk="1" latinLnBrk="0" hangingPunct="1">
              <a:defRPr kumimoji="0" lang="pt-PT" sz="20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PT" sz="3200"/>
            </a:lvl1pPr>
            <a:lvl2pPr marL="457200" indent="0" eaLnBrk="1" latinLnBrk="0" hangingPunct="1">
              <a:buNone/>
              <a:defRPr kumimoji="0" lang="pt-PT" sz="2800"/>
            </a:lvl2pPr>
            <a:lvl3pPr marL="914400" indent="0" eaLnBrk="1" latinLnBrk="0" hangingPunct="1">
              <a:buNone/>
              <a:defRPr kumimoji="0" lang="pt-PT" sz="2400"/>
            </a:lvl3pPr>
            <a:lvl4pPr marL="1371600" indent="0" eaLnBrk="1" latinLnBrk="0" hangingPunct="1">
              <a:buNone/>
              <a:defRPr kumimoji="0" lang="pt-PT" sz="2000"/>
            </a:lvl4pPr>
            <a:lvl5pPr marL="1828800" indent="0" eaLnBrk="1" latinLnBrk="0" hangingPunct="1">
              <a:buNone/>
              <a:defRPr kumimoji="0" lang="pt-PT" sz="2000"/>
            </a:lvl5pPr>
            <a:lvl6pPr marL="2286000" indent="0" eaLnBrk="1" latinLnBrk="0" hangingPunct="1">
              <a:buNone/>
              <a:defRPr kumimoji="0" lang="pt-PT" sz="2000"/>
            </a:lvl6pPr>
            <a:lvl7pPr marL="2743200" indent="0" eaLnBrk="1" latinLnBrk="0" hangingPunct="1">
              <a:buNone/>
              <a:defRPr kumimoji="0" lang="pt-PT" sz="2000"/>
            </a:lvl7pPr>
            <a:lvl8pPr marL="3200400" indent="0" eaLnBrk="1" latinLnBrk="0" hangingPunct="1">
              <a:buNone/>
              <a:defRPr kumimoji="0" lang="pt-PT" sz="2000"/>
            </a:lvl8pPr>
            <a:lvl9pPr marL="3657600" indent="0" eaLnBrk="1" latinLnBrk="0" hangingPunct="1">
              <a:buNone/>
              <a:defRPr kumimoji="0" lang="pt-PT" sz="2000"/>
            </a:lvl9pPr>
          </a:lstStyle>
          <a:p>
            <a:pPr eaLnBrk="1" latinLnBrk="0" hangingPunct="1"/>
            <a:r>
              <a:rPr lang="pt-PT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PT" smtClean="0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</p:spTree>
  </p:cSld>
  <p:clrMapOvr>
    <a:masterClrMapping/>
  </p:clrMapOvr>
  <p:transition spd="slow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PT" smtClean="0"/>
              <a:t>Clique para editar o estilo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pt-PT"/>
              <a:pPr/>
              <a:t>20-10-2017</a:t>
            </a:fld>
            <a:endParaRPr kumimoji="0"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‹nº›</a:t>
            </a:fld>
            <a:endParaRPr kumimoji="0" lang="pt-P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7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P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PT"/>
      </a:defPPr>
      <a:lvl1pPr marL="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blade\Desktop\NUNO\Cordão humano\DSCF0059.JPG"/>
          <p:cNvPicPr>
            <a:picLocks noChangeAspect="1" noChangeArrowheads="1"/>
          </p:cNvPicPr>
          <p:nvPr/>
        </p:nvPicPr>
        <p:blipFill>
          <a:blip r:embed="rId5" cstate="print"/>
          <a:srcRect l="11719" t="31250" r="4492" b="11718"/>
          <a:stretch>
            <a:fillRect/>
          </a:stretch>
        </p:blipFill>
        <p:spPr bwMode="auto">
          <a:xfrm>
            <a:off x="3799872" y="2132856"/>
            <a:ext cx="4868270" cy="248520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84456" y="4797152"/>
            <a:ext cx="4772528" cy="990600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tx2"/>
                </a:solidFill>
                <a:latin typeface="+mn-lt"/>
              </a:rPr>
              <a:t>ESAC</a:t>
            </a:r>
          </a:p>
          <a:p>
            <a:r>
              <a:rPr lang="pt-PT" sz="2800" b="1" dirty="0" err="1">
                <a:solidFill>
                  <a:schemeClr val="tx2"/>
                </a:solidFill>
                <a:latin typeface="+mn-lt"/>
              </a:rPr>
              <a:t>o</a:t>
            </a:r>
            <a:r>
              <a:rPr lang="pt-PT" sz="2800" b="1" dirty="0" err="1" smtClean="0">
                <a:solidFill>
                  <a:schemeClr val="tx2"/>
                </a:solidFill>
                <a:latin typeface="+mn-lt"/>
              </a:rPr>
              <a:t>ctobre</a:t>
            </a:r>
            <a:r>
              <a:rPr lang="pt-PT" sz="2800" b="1" dirty="0" smtClean="0">
                <a:solidFill>
                  <a:schemeClr val="tx2"/>
                </a:solidFill>
                <a:latin typeface="+mn-lt"/>
              </a:rPr>
              <a:t> 2017</a:t>
            </a:r>
            <a:endParaRPr lang="pt-P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404664"/>
            <a:ext cx="68772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6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6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z="36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r>
              <a:rPr lang="pt-PT" sz="36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Augusto Cabrita</a:t>
            </a:r>
            <a:endParaRPr lang="pt-PT" sz="3600" b="1" spc="1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18408" y="1604973"/>
            <a:ext cx="603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spc="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Siège</a:t>
            </a:r>
            <a:r>
              <a:rPr lang="pt-PT" b="1" spc="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b="1" spc="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École</a:t>
            </a:r>
            <a:r>
              <a:rPr lang="pt-PT" b="1" spc="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spc="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Secondaire</a:t>
            </a:r>
            <a:r>
              <a:rPr lang="pt-PT" b="1" spc="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Augusto Cabrita</a:t>
            </a:r>
            <a:endParaRPr lang="pt-PT" b="1" spc="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348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88641"/>
            <a:ext cx="6180224" cy="600916"/>
          </a:xfrm>
        </p:spPr>
        <p:txBody>
          <a:bodyPr>
            <a:normAutofit fontScale="90000"/>
          </a:bodyPr>
          <a:lstStyle/>
          <a:p>
            <a:r>
              <a:rPr lang="pt-PT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pc="100" dirty="0" err="1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  <a:t/>
            </a:r>
            <a:b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br>
              <a:rPr lang="pt-PT" spc="100" dirty="0">
                <a:solidFill>
                  <a:schemeClr val="tx2"/>
                </a:solidFill>
                <a:latin typeface="Arial Rounded MT Bold" pitchFamily="34" charset="0"/>
              </a:rPr>
            </a:br>
            <a:endParaRPr lang="pt-PT" dirty="0"/>
          </a:p>
        </p:txBody>
      </p:sp>
      <p:sp>
        <p:nvSpPr>
          <p:cNvPr id="5" name="AutoShape 2" descr="Image result for Augusto Cabr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87" y="177489"/>
            <a:ext cx="136815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ELINA\Desktop\A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282728" cy="29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NA\Desktop\A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3515147" y="1009442"/>
            <a:ext cx="3850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cap="small" spc="100" dirty="0">
                <a:solidFill>
                  <a:srgbClr val="1F497D"/>
                </a:solidFill>
                <a:latin typeface="Arial Rounded MT Bold" pitchFamily="34" charset="0"/>
                <a:ea typeface="+mj-ea"/>
                <a:cs typeface="+mj-cs"/>
              </a:rPr>
              <a:t>Augusto Cabrita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062532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sac_2008_3 por António Faria Lopes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12366"/>
            <a:ext cx="5729817" cy="429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554336" y="275999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endParaRPr lang="pt-PT" sz="3200" b="1" spc="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Augusto 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Cabrita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709178">
            <a:off x="1485689" y="1581290"/>
            <a:ext cx="4859270" cy="7391492"/>
          </a:xfrm>
          <a:prstGeom prst="rect">
            <a:avLst/>
          </a:prstGeom>
        </p:spPr>
      </p:pic>
      <p:sp>
        <p:nvSpPr>
          <p:cNvPr id="8" name="Subtitle 2"/>
          <p:cNvSpPr txBox="1"/>
          <p:nvPr>
            <p:custDataLst>
              <p:tags r:id="rId2"/>
            </p:custDataLst>
          </p:nvPr>
        </p:nvSpPr>
        <p:spPr>
          <a:xfrm>
            <a:off x="7236296" y="1340768"/>
            <a:ext cx="1810253" cy="5400600"/>
          </a:xfrm>
          <a:prstGeom prst="rect">
            <a:avLst/>
          </a:prstGeom>
        </p:spPr>
        <p:txBody>
          <a:bodyPr vert="wordArtVert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P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P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800" b="1" dirty="0" err="1" smtClean="0">
                <a:solidFill>
                  <a:schemeClr val="tx2"/>
                </a:solidFill>
              </a:rPr>
              <a:t>Entrée</a:t>
            </a:r>
            <a:r>
              <a:rPr lang="pt-PT" sz="2800" b="1" dirty="0" smtClean="0">
                <a:solidFill>
                  <a:schemeClr val="tx2"/>
                </a:solidFill>
              </a:rPr>
              <a:t> </a:t>
            </a:r>
            <a:r>
              <a:rPr lang="pt-PT" sz="2800" b="1" dirty="0" err="1" smtClean="0">
                <a:solidFill>
                  <a:schemeClr val="tx2"/>
                </a:solidFill>
              </a:rPr>
              <a:t>principale</a:t>
            </a:r>
            <a:endParaRPr lang="pt-PT" sz="28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43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blade\Desktop\NUNO\Mostra de Escola\DSC00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483" y="1556792"/>
            <a:ext cx="6396201" cy="479715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594988" y="5705792"/>
            <a:ext cx="327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Le gymnase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6728" y="188640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d’</a:t>
            </a:r>
            <a:r>
              <a:rPr lang="pt-PT" sz="32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endParaRPr lang="pt-PT" sz="3200" b="1" spc="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Augusto Cabrita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674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blade\Desktop\NUNO\Fotos da mostra de Escola - Lena Vaz\GT6\DSCF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600902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Nblade\Desktop\NUNO\Fotos da mostra de Escola - Lena Vaz\GT6\DSCF0030.JPG"/>
          <p:cNvPicPr>
            <a:picLocks noChangeAspect="1" noChangeArrowheads="1"/>
          </p:cNvPicPr>
          <p:nvPr/>
        </p:nvPicPr>
        <p:blipFill>
          <a:blip r:embed="rId4" cstate="print"/>
          <a:srcRect t="35417"/>
          <a:stretch>
            <a:fillRect/>
          </a:stretch>
        </p:blipFill>
        <p:spPr bwMode="auto">
          <a:xfrm>
            <a:off x="4889360" y="1152128"/>
            <a:ext cx="425467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Nblade\Desktop\NUNO\Fotos da mostra de Escola - Lena Vaz\GT6\DSCF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22" y="2857496"/>
            <a:ext cx="40957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67744" y="836712"/>
            <a:ext cx="6155414" cy="1305972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791" y="5373216"/>
            <a:ext cx="5116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</a:rPr>
              <a:t>Les</a:t>
            </a:r>
            <a:r>
              <a:rPr lang="pt-PT" sz="4000" b="1" dirty="0" smtClean="0">
                <a:solidFill>
                  <a:schemeClr val="bg1"/>
                </a:solidFill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</a:rPr>
              <a:t>laboratoires</a:t>
            </a:r>
            <a:r>
              <a:rPr lang="pt-PT" sz="4000" b="1" dirty="0" smtClean="0">
                <a:solidFill>
                  <a:schemeClr val="bg1"/>
                </a:solidFill>
              </a:rPr>
              <a:t> de </a:t>
            </a:r>
            <a:r>
              <a:rPr lang="pt-PT" sz="4000" b="1" dirty="0" err="1" smtClean="0">
                <a:solidFill>
                  <a:schemeClr val="bg1"/>
                </a:solidFill>
              </a:rPr>
              <a:t>Biologie</a:t>
            </a:r>
            <a:r>
              <a:rPr lang="pt-PT" sz="4000" b="1" dirty="0" smtClean="0">
                <a:solidFill>
                  <a:schemeClr val="bg1"/>
                </a:solidFill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</a:rPr>
              <a:t>et</a:t>
            </a:r>
            <a:r>
              <a:rPr lang="pt-PT" sz="4000" b="1" dirty="0" smtClean="0">
                <a:solidFill>
                  <a:schemeClr val="bg1"/>
                </a:solidFill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</a:rPr>
              <a:t>Chimie</a:t>
            </a:r>
            <a:endParaRPr lang="pt-PT" sz="4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-99392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d’</a:t>
            </a:r>
            <a:r>
              <a:rPr lang="pt-PT" sz="3200" b="1" spc="100" dirty="0" err="1" smtClean="0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endParaRPr lang="pt-PT" sz="3200" b="1" spc="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Augusto Cabrita</a:t>
            </a:r>
          </a:p>
        </p:txBody>
      </p:sp>
    </p:spTree>
  </p:cSld>
  <p:clrMapOvr>
    <a:masterClrMapping/>
  </p:clrMapOvr>
  <p:transition spd="slow" advClick="0" advTm="544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blade\Desktop\NUNO\Mostra de Escola\IMG00133-20100415-1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3286124"/>
            <a:ext cx="4857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Nblade\Desktop\NUNO\Mostra de Escola\IMG00134-20100415-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Nblade\Desktop\NUNO\Mostra de Escola\IMG00131-20100415-1115.jpg"/>
          <p:cNvPicPr>
            <a:picLocks noChangeAspect="1" noChangeArrowheads="1"/>
          </p:cNvPicPr>
          <p:nvPr/>
        </p:nvPicPr>
        <p:blipFill>
          <a:blip r:embed="rId5" cstate="print"/>
          <a:srcRect r="53125"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96" y="-9672"/>
            <a:ext cx="7765662" cy="16476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5351849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chemeClr val="bg1"/>
                </a:solidFill>
              </a:rPr>
              <a:t>Le </a:t>
            </a:r>
            <a:r>
              <a:rPr lang="pt-PT" sz="4000" b="1" dirty="0" err="1" smtClean="0">
                <a:solidFill>
                  <a:schemeClr val="bg1"/>
                </a:solidFill>
              </a:rPr>
              <a:t>laboratoire</a:t>
            </a:r>
            <a:r>
              <a:rPr lang="pt-PT" sz="4000" b="1" dirty="0" smtClean="0">
                <a:solidFill>
                  <a:schemeClr val="bg1"/>
                </a:solidFill>
              </a:rPr>
              <a:t> d’</a:t>
            </a:r>
            <a:r>
              <a:rPr lang="pt-PT" sz="4000" b="1" dirty="0" err="1" smtClean="0">
                <a:solidFill>
                  <a:schemeClr val="bg1"/>
                </a:solidFill>
              </a:rPr>
              <a:t>Informatique</a:t>
            </a:r>
            <a:endParaRPr lang="pt-PT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9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7837594"/>
              </p:ext>
            </p:extLst>
          </p:nvPr>
        </p:nvGraphicFramePr>
        <p:xfrm>
          <a:off x="1907704" y="908720"/>
          <a:ext cx="7236296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ângulo 2"/>
          <p:cNvSpPr/>
          <p:nvPr/>
        </p:nvSpPr>
        <p:spPr>
          <a:xfrm>
            <a:off x="2483768" y="26064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Groupement</a:t>
            </a:r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d’</a:t>
            </a:r>
            <a:r>
              <a:rPr lang="pt-PT" sz="3200" b="1" spc="100" dirty="0" err="1">
                <a:solidFill>
                  <a:schemeClr val="tx2"/>
                </a:solidFill>
                <a:latin typeface="Arial Rounded MT Bold" pitchFamily="34" charset="0"/>
              </a:rPr>
              <a:t>écoles</a:t>
            </a:r>
            <a:endParaRPr lang="pt-PT" sz="3200" b="1" spc="1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/>
            <a:r>
              <a:rPr lang="pt-PT" sz="3200" b="1" spc="100" dirty="0">
                <a:solidFill>
                  <a:schemeClr val="tx2"/>
                </a:solidFill>
                <a:latin typeface="Arial Rounded MT Bold" pitchFamily="34" charset="0"/>
              </a:rPr>
              <a:t> Augusto Cabrita</a:t>
            </a:r>
          </a:p>
        </p:txBody>
      </p:sp>
    </p:spTree>
  </p:cSld>
  <p:clrMapOvr>
    <a:masterClrMapping/>
  </p:clrMapOvr>
  <p:transition spd="slow" advClick="0" advTm="1090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8301744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pt-PT" b="1" dirty="0" err="1" smtClean="0"/>
              <a:t>Cours</a:t>
            </a:r>
            <a:r>
              <a:rPr lang="pt-PT" b="1" dirty="0" smtClean="0"/>
              <a:t> </a:t>
            </a:r>
            <a:r>
              <a:rPr lang="pt-PT" b="1" dirty="0" err="1" smtClean="0"/>
              <a:t>Vocationnel</a:t>
            </a:r>
            <a:endParaRPr lang="pt-PT" b="1" dirty="0"/>
          </a:p>
        </p:txBody>
      </p:sp>
    </p:spTree>
    <p:custDataLst>
      <p:tags r:id="rId1"/>
    </p:custDataLst>
  </p:cSld>
  <p:clrMapOvr>
    <a:masterClrMapping/>
  </p:clrMapOvr>
  <p:transition spd="slow" advClick="0" advTm="155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0858762"/>
              </p:ext>
            </p:extLst>
          </p:nvPr>
        </p:nvGraphicFramePr>
        <p:xfrm>
          <a:off x="1619672" y="1124744"/>
          <a:ext cx="6487617" cy="46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-27384"/>
            <a:ext cx="80772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Enseignement Professionnel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33255"/>
            <a:ext cx="1440160" cy="105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77272"/>
            <a:ext cx="5181600" cy="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60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1C966B-F345-4930-B163-25D5BFDFF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81C966B-F345-4930-B163-25D5BFDFF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270678-F5DC-4E88-9F60-EE394249E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A270678-F5DC-4E88-9F60-EE394249E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530930-A18B-489C-8AFE-9E02481C1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82530930-A18B-489C-8AFE-9E02481C1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5782C-B91F-49BD-A1A7-5231B8EAD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1BF5782C-B91F-49BD-A1A7-5231B8EAD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22A38-6C14-4837-8272-1C92B9376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CE22A38-6C14-4837-8272-1C92B9376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545056-C37D-4602-A1A3-B8A93748A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C2545056-C37D-4602-A1A3-B8A93748A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964381" y="3679033"/>
            <a:ext cx="550072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3851920" y="0"/>
            <a:ext cx="5292080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solidFill>
                  <a:schemeClr val="bg1"/>
                </a:solidFill>
              </a:rPr>
              <a:t>Cours de Sciences et Technologies</a:t>
            </a:r>
          </a:p>
          <a:p>
            <a:pPr marL="514350" indent="-514350">
              <a:buFont typeface="+mj-lt"/>
              <a:buAutoNum type="arabicPeriod"/>
            </a:pPr>
            <a:endParaRPr lang="pt-PT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LU" dirty="0" smtClean="0">
                <a:solidFill>
                  <a:schemeClr val="bg1"/>
                </a:solidFill>
              </a:rPr>
              <a:t>Cours de Sciences Socio-économiques</a:t>
            </a:r>
            <a:r>
              <a:rPr lang="pt-PT" dirty="0">
                <a:solidFill>
                  <a:schemeClr val="bg1"/>
                </a:solidFill>
              </a:rPr>
              <a:t> </a:t>
            </a:r>
            <a:endParaRPr lang="pt-PT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PT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solidFill>
                  <a:schemeClr val="bg1"/>
                </a:solidFill>
              </a:rPr>
              <a:t>Cours de Langues et Humanités</a:t>
            </a:r>
          </a:p>
          <a:p>
            <a:pPr marL="514350" indent="-514350">
              <a:buFont typeface="+mj-lt"/>
              <a:buAutoNum type="arabicPeriod"/>
            </a:pPr>
            <a:endParaRPr lang="pt-PT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MC" dirty="0" smtClean="0">
                <a:solidFill>
                  <a:schemeClr val="bg1"/>
                </a:solidFill>
              </a:rPr>
              <a:t>Cours d’Arts Visuels</a:t>
            </a:r>
            <a:endParaRPr lang="fr-MC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2948" y="749427"/>
            <a:ext cx="2930400" cy="2930400"/>
            <a:chOff x="2781418" y="3055391"/>
            <a:chExt cx="3380433" cy="3380433"/>
          </a:xfrm>
        </p:grpSpPr>
        <p:sp>
          <p:nvSpPr>
            <p:cNvPr id="10" name="Oval 9"/>
            <p:cNvSpPr/>
            <p:nvPr/>
          </p:nvSpPr>
          <p:spPr>
            <a:xfrm>
              <a:off x="2781418" y="3055391"/>
              <a:ext cx="3380433" cy="33804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193463" y="4209117"/>
              <a:ext cx="2805194" cy="1072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200" kern="1200" dirty="0" smtClean="0">
                  <a:solidFill>
                    <a:schemeClr val="bg1"/>
                  </a:solidFill>
                </a:rPr>
                <a:t>Enseignement Secondaire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136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4|1.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.2|0.7|1.4|0.9|1.6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4.4|2.6|1.4"/>
</p:tagLst>
</file>

<file path=ppt/theme/theme1.xml><?xml version="1.0" encoding="utf-8"?>
<a:theme xmlns:a="http://schemas.openxmlformats.org/drawingml/2006/main" name="Formaçã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384</Words>
  <Application>Microsoft Office PowerPoint</Application>
  <PresentationFormat>Apresentação no Ecrã (4:3)</PresentationFormat>
  <Paragraphs>76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Cours Vocationnel</vt:lpstr>
      <vt:lpstr>Enseignement Professionnel</vt:lpstr>
      <vt:lpstr>Apresentação do PowerPoint</vt:lpstr>
      <vt:lpstr>Groupement d’écoles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2012-01-09T20:25:00Z</dcterms:created>
  <dcterms:modified xsi:type="dcterms:W3CDTF">2017-10-20T08:35:16Z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