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0" r:id="rId5"/>
    <p:sldId id="262" r:id="rId6"/>
    <p:sldId id="263" r:id="rId7"/>
    <p:sldId id="264" r:id="rId8"/>
    <p:sldId id="265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Garamond" panose="02020404030301010803" pitchFamily="18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9" roundtripDataSignature="AMtx7miEm2d51FpzGJri0BaIm6eoG2eKaA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2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04-06T09:38:10.219" idx="2">
    <p:pos x="10" y="10"/>
    <p:text>You can add some pictures of the materials and suurounding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commentPostId="AAAAL9PKa2Q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5" name="Google Shape;19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10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22" name="Google Shape;22;p10" descr="HD-PanelTitleR1.png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Google Shape;23;p10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Google Shape;24;p10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5;p10" descr="HDRibbonTitle-UniformTrim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" name="Google Shape;26;p10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  <a:defRPr sz="5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415"/>
              <a:buNone/>
              <a:defRPr sz="21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dt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ft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sldNum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31" name="Google Shape;31;p10"/>
          <p:cNvCxnSpPr/>
          <p:nvPr/>
        </p:nvCxnSpPr>
        <p:spPr>
          <a:xfrm>
            <a:off x="2692399" y="3522131"/>
            <a:ext cx="681566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>
            <a:spLocks noGrp="1"/>
          </p:cNvSpPr>
          <p:nvPr>
            <p:ph type="pic" idx="2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body" idx="1"/>
          </p:nvPr>
        </p:nvSpPr>
        <p:spPr>
          <a:xfrm>
            <a:off x="1295401" y="5382153"/>
            <a:ext cx="960966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SzPts val="161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" name="Google Shape;102;p20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body" idx="1"/>
          </p:nvPr>
        </p:nvSpPr>
        <p:spPr>
          <a:xfrm>
            <a:off x="1674812" y="3352800"/>
            <a:ext cx="8839202" cy="5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Font typeface="Garamond"/>
              <a:buNone/>
              <a:defRPr sz="20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Font typeface="Garamond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Font typeface="Garamond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Font typeface="Garamond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Font typeface="Garamond"/>
              <a:buNone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body" idx="2"/>
          </p:nvPr>
        </p:nvSpPr>
        <p:spPr>
          <a:xfrm>
            <a:off x="1295401" y="4343399"/>
            <a:ext cx="9609666" cy="153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7" name="Google Shape;107;p2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0" name="Google Shape;110;p2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1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2" name="Google Shape;112;p21"/>
          <p:cNvCxnSpPr/>
          <p:nvPr/>
        </p:nvCxnSpPr>
        <p:spPr>
          <a:xfrm>
            <a:off x="1396169" y="4140199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Garamond"/>
              <a:buNone/>
              <a:defRPr sz="32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300"/>
              <a:buNone/>
              <a:defRPr sz="20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Name Card">
  <p:cSld name="Quote Name Card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aramond"/>
              <a:buNone/>
              <a:defRPr sz="3200" b="0" cap="none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1295401" y="3639312"/>
            <a:ext cx="9609668" cy="886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2"/>
          </p:nvPr>
        </p:nvSpPr>
        <p:spPr>
          <a:xfrm>
            <a:off x="1295401" y="4529667"/>
            <a:ext cx="9609668" cy="1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2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3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8" name="Google Shape;128;p23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or False">
  <p:cSld name="True or False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 txBox="1"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1295401" y="3630168"/>
            <a:ext cx="9609668" cy="841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20"/>
              <a:buNone/>
              <a:defRPr sz="2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body" idx="2"/>
          </p:nvPr>
        </p:nvSpPr>
        <p:spPr>
          <a:xfrm>
            <a:off x="1295400" y="4470399"/>
            <a:ext cx="9609670" cy="140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6" name="Google Shape;136;p24"/>
          <p:cNvCxnSpPr/>
          <p:nvPr/>
        </p:nvCxnSpPr>
        <p:spPr>
          <a:xfrm>
            <a:off x="1396169" y="3429000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5"/>
          <p:cNvSpPr txBox="1">
            <a:spLocks noGrp="1"/>
          </p:cNvSpPr>
          <p:nvPr>
            <p:ph type="body" idx="1"/>
          </p:nvPr>
        </p:nvSpPr>
        <p:spPr>
          <a:xfrm rot="5400000">
            <a:off x="4436531" y="-584198"/>
            <a:ext cx="3318936" cy="9601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2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3" name="Google Shape;143;p2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 txBox="1">
            <a:spLocks noGrp="1"/>
          </p:cNvSpPr>
          <p:nvPr>
            <p:ph type="title"/>
          </p:nvPr>
        </p:nvSpPr>
        <p:spPr>
          <a:xfrm rot="5400000">
            <a:off x="7497936" y="2483551"/>
            <a:ext cx="4893735" cy="1890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6"/>
          <p:cNvSpPr txBox="1">
            <a:spLocks noGrp="1"/>
          </p:cNvSpPr>
          <p:nvPr>
            <p:ph type="body" idx="1"/>
          </p:nvPr>
        </p:nvSpPr>
        <p:spPr>
          <a:xfrm rot="5400000">
            <a:off x="2565043" y="-287513"/>
            <a:ext cx="4893734" cy="743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0" name="Google Shape;150;p26"/>
          <p:cNvCxnSpPr/>
          <p:nvPr/>
        </p:nvCxnSpPr>
        <p:spPr>
          <a:xfrm>
            <a:off x="8863890" y="990600"/>
            <a:ext cx="0" cy="487680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Google Shape;33;p11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2"/>
          <p:cNvSpPr txBox="1"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76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61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5" name="Google Shape;45;p12"/>
          <p:cNvCxnSpPr/>
          <p:nvPr/>
        </p:nvCxnSpPr>
        <p:spPr>
          <a:xfrm>
            <a:off x="2012723" y="3710585"/>
            <a:ext cx="8163380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" name="Google Shape;47;p13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13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body" idx="1"/>
          </p:nvPr>
        </p:nvSpPr>
        <p:spPr>
          <a:xfrm>
            <a:off x="1298448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2"/>
          </p:nvPr>
        </p:nvSpPr>
        <p:spPr>
          <a:xfrm>
            <a:off x="6181344" y="2560320"/>
            <a:ext cx="4718304" cy="33101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2"/>
          </p:nvPr>
        </p:nvSpPr>
        <p:spPr>
          <a:xfrm>
            <a:off x="129540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body" idx="3"/>
          </p:nvPr>
        </p:nvSpPr>
        <p:spPr>
          <a:xfrm>
            <a:off x="6180670" y="2658533"/>
            <a:ext cx="4718304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672"/>
              </a:spcBef>
              <a:spcAft>
                <a:spcPts val="0"/>
              </a:spcAft>
              <a:buSzPts val="3220"/>
              <a:buNone/>
              <a:defRPr sz="2800" b="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3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4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840"/>
              <a:buNone/>
              <a:defRPr sz="1600" b="1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4"/>
          </p:nvPr>
        </p:nvSpPr>
        <p:spPr>
          <a:xfrm>
            <a:off x="6180670" y="3243262"/>
            <a:ext cx="4718304" cy="2632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3" name="Google Shape;63;p14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9" name="Google Shape;69;p15"/>
          <p:cNvCxnSpPr/>
          <p:nvPr/>
        </p:nvCxnSpPr>
        <p:spPr>
          <a:xfrm>
            <a:off x="1396169" y="2421466"/>
            <a:ext cx="94072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Garamond"/>
              <a:buNone/>
              <a:defRPr sz="24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1"/>
          </p:nvPr>
        </p:nvSpPr>
        <p:spPr>
          <a:xfrm>
            <a:off x="5418668" y="982131"/>
            <a:ext cx="5469466" cy="4893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6004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Char char="•"/>
              <a:defRPr/>
            </a:lvl1pPr>
            <a:lvl2pPr marL="914400" lvl="1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2pPr>
            <a:lvl3pPr marL="1371600" lvl="2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3pPr>
            <a:lvl4pPr marL="1828800" lvl="3" indent="-360044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4pPr>
            <a:lvl5pPr marL="2286000" lvl="4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5pPr>
            <a:lvl6pPr marL="2743200" lvl="5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6pPr>
            <a:lvl7pPr marL="3200400" lvl="6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7pPr>
            <a:lvl8pPr marL="3657600" lvl="7" indent="-36004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070"/>
              <a:buChar char="•"/>
              <a:defRPr/>
            </a:lvl8pPr>
            <a:lvl9pPr marL="4114800" lvl="8" indent="-360045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207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body" idx="2"/>
          </p:nvPr>
        </p:nvSpPr>
        <p:spPr>
          <a:xfrm>
            <a:off x="1293811" y="3031065"/>
            <a:ext cx="3718455" cy="2438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SzPts val="184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1" name="Google Shape;81;p17"/>
          <p:cNvCxnSpPr/>
          <p:nvPr/>
        </p:nvCxnSpPr>
        <p:spPr>
          <a:xfrm>
            <a:off x="1396169" y="2912533"/>
            <a:ext cx="3514498" cy="0"/>
          </a:xfrm>
          <a:prstGeom prst="straightConnector1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aramond"/>
              <a:buNone/>
              <a:defRPr sz="2800"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>
            <a:spLocks noGrp="1"/>
          </p:cNvSpPr>
          <p:nvPr>
            <p:ph type="pic" idx="2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noFill/>
          <a:ln w="57150" cap="flat" cmpd="thickThin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84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1295399" y="3255432"/>
            <a:ext cx="6241816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2070"/>
              <a:buNone/>
              <a:defRPr sz="1800"/>
            </a:lvl1pPr>
            <a:lvl2pPr marL="914400" lvl="1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38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15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035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SzPts val="1035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9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11" name="Google Shape;11;p9" descr="HD-PanelContent.png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0" y="0"/>
              <a:ext cx="12188825" cy="685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;p9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" name="Google Shape;13;p9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14;p9" descr="HDRibbonContent-UniformTrim.png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;p9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  <a:defRPr sz="4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9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386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SzPts val="2760"/>
              <a:buFont typeface="Arial"/>
              <a:buChar char="•"/>
              <a:defRPr sz="2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914400" marR="0" lvl="1" indent="-3746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Arial"/>
              <a:buChar char="•"/>
              <a:defRPr sz="20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1371600" marR="0" lvl="2" indent="-36004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70"/>
              <a:buFont typeface="Arial"/>
              <a:buChar char="•"/>
              <a:defRPr sz="18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1828800" marR="0" lvl="3" indent="-345439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840"/>
              <a:buFont typeface="Arial"/>
              <a:buChar char="•"/>
              <a:defRPr sz="16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2286000" marR="0" lvl="4" indent="-3308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2743200" marR="0" lvl="5" indent="-3308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3200400" marR="0" lvl="6" indent="-33083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3657600" marR="0" lvl="7" indent="-330834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4114800" marR="0" lvl="8" indent="-330834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Pts val="1610"/>
              <a:buFont typeface="Arial"/>
              <a:buChar char="•"/>
              <a:defRPr sz="1400" b="0" i="0" u="none" strike="noStrike" cap="none">
                <a:solidFill>
                  <a:srgbClr val="262626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dt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ft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"/>
          <p:cNvSpPr txBox="1"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Garamond"/>
              <a:buNone/>
            </a:pPr>
            <a:r>
              <a:rPr lang="en-US"/>
              <a:t>Good practice</a:t>
            </a:r>
            <a:endParaRPr/>
          </a:p>
        </p:txBody>
      </p:sp>
      <p:sp>
        <p:nvSpPr>
          <p:cNvPr id="156" name="Google Shape;156;p1"/>
          <p:cNvSpPr txBox="1"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15"/>
              <a:buNone/>
            </a:pPr>
            <a:r>
              <a:rPr lang="en-US"/>
              <a:t>Slow down education in the nature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SzPts val="2415"/>
              <a:buNone/>
            </a:pPr>
            <a:r>
              <a:rPr lang="en-US"/>
              <a:t>Erasmus+ KA229 project</a:t>
            </a:r>
            <a:endParaRPr/>
          </a:p>
        </p:txBody>
      </p:sp>
      <p:pic>
        <p:nvPicPr>
          <p:cNvPr id="157" name="Google Shape;15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12696" y="1862939"/>
            <a:ext cx="1595885" cy="87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3706" y="5257800"/>
            <a:ext cx="1689879" cy="93839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59" name="Google Shape;15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53826" y="5251630"/>
            <a:ext cx="1720430" cy="944562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0" name="Google Shape;16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24497" y="5250462"/>
            <a:ext cx="1858454" cy="91519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1" name="Google Shape;161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49163" y="5254131"/>
            <a:ext cx="1918837" cy="9115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2" name="Google Shape;16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27874" y="1693409"/>
            <a:ext cx="1953883" cy="12163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en-US" dirty="0"/>
              <a:t>General information</a:t>
            </a:r>
            <a:br>
              <a:rPr lang="en-US" dirty="0"/>
            </a:br>
            <a:r>
              <a:rPr lang="en-US" dirty="0"/>
              <a:t>STEM CONTEST</a:t>
            </a:r>
            <a:endParaRPr dirty="0"/>
          </a:p>
        </p:txBody>
      </p:sp>
      <p:sp>
        <p:nvSpPr>
          <p:cNvPr id="169" name="Google Shape;169;p2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School – LICEUL TEHNOLOGIC TOPOLOVENI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Country –ROMANIA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 Subjects: Science, </a:t>
            </a:r>
            <a:r>
              <a:rPr lang="en-US" dirty="0" err="1"/>
              <a:t>Maths</a:t>
            </a:r>
            <a:r>
              <a:rPr lang="en-US" dirty="0"/>
              <a:t>, Sports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Topic –STEM beyond boundaries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GB" dirty="0"/>
              <a:t>Place: The students are placed outside the limits of their regular classroom activities</a:t>
            </a:r>
            <a:endParaRPr dirty="0"/>
          </a:p>
          <a:p>
            <a:pPr marL="285750" lvl="0" indent="-28575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760"/>
              <a:buChar char="•"/>
            </a:pPr>
            <a:r>
              <a:rPr lang="en-US" dirty="0"/>
              <a:t>Teachers – VISAN NICULINA, MATEI LIVIU, BOTIRCA OANA</a:t>
            </a:r>
            <a:endParaRPr dirty="0"/>
          </a:p>
          <a:p>
            <a:pPr marL="285750" lvl="0" indent="-241934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SzPts val="2070"/>
              <a:buChar char="•"/>
            </a:pPr>
            <a:r>
              <a:rPr lang="en-US" dirty="0"/>
              <a:t>Date: March 2021</a:t>
            </a:r>
            <a:endParaRPr dirty="0"/>
          </a:p>
        </p:txBody>
      </p:sp>
      <p:sp>
        <p:nvSpPr>
          <p:cNvPr id="170" name="Google Shape;170;p2"/>
          <p:cNvSpPr txBox="1">
            <a:spLocks noGrp="1"/>
          </p:cNvSpPr>
          <p:nvPr>
            <p:ph type="ftr" idx="11"/>
          </p:nvPr>
        </p:nvSpPr>
        <p:spPr>
          <a:xfrm>
            <a:off x="2443049" y="6353176"/>
            <a:ext cx="7305900" cy="50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Slow down education in the nature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Erasmus+ KA229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2020-2022</a:t>
            </a:r>
            <a:endParaRPr/>
          </a:p>
        </p:txBody>
      </p:sp>
      <p:pic>
        <p:nvPicPr>
          <p:cNvPr id="171" name="Google Shape;17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166" y="596978"/>
            <a:ext cx="1953883" cy="12163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2" name="Google Shape;17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2870" y="711199"/>
            <a:ext cx="1595885" cy="877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Garamond"/>
              <a:buNone/>
            </a:pPr>
            <a:endParaRPr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Garamond"/>
              <a:buNone/>
            </a:pPr>
            <a:r>
              <a:rPr lang="en-US" dirty="0">
                <a:solidFill>
                  <a:srgbClr val="FF0000"/>
                </a:solidFill>
              </a:rPr>
              <a:t>STEM CONTEST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187" name="Google Shape;187;p4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None/>
            </a:pPr>
            <a:r>
              <a:rPr lang="en-GB" dirty="0"/>
              <a:t>Key skills: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GB" dirty="0"/>
              <a:t>Working with others (collaborative learning – quicker progress)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GB" dirty="0"/>
              <a:t>- Creative thinking (think outside the box)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GB" dirty="0"/>
              <a:t>Setting goals (taking on challenges, dividing the project into smaller steps, being resilient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r>
              <a:rPr lang="en-GB" dirty="0"/>
              <a:t>- Developing communication skills</a:t>
            </a:r>
          </a:p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60"/>
              <a:buChar char="•"/>
            </a:pPr>
            <a:endParaRPr dirty="0"/>
          </a:p>
        </p:txBody>
      </p:sp>
      <p:sp>
        <p:nvSpPr>
          <p:cNvPr id="188" name="Google Shape;188;p4"/>
          <p:cNvSpPr txBox="1">
            <a:spLocks noGrp="1"/>
          </p:cNvSpPr>
          <p:nvPr>
            <p:ph type="ftr" idx="11"/>
          </p:nvPr>
        </p:nvSpPr>
        <p:spPr>
          <a:xfrm>
            <a:off x="2443049" y="6353176"/>
            <a:ext cx="7305900" cy="50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Slow down education in the nature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Erasmus+ KA229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2020-2022</a:t>
            </a:r>
            <a:endParaRPr/>
          </a:p>
        </p:txBody>
      </p:sp>
      <p:pic>
        <p:nvPicPr>
          <p:cNvPr id="189" name="Google Shape;18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166" y="596978"/>
            <a:ext cx="1953883" cy="12163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90" name="Google Shape;19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2870" y="711199"/>
            <a:ext cx="1595885" cy="877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400"/>
              <a:buFont typeface="Garamond"/>
              <a:buNone/>
            </a:pPr>
            <a:r>
              <a:rPr lang="en-US" dirty="0"/>
              <a:t>Activity description</a:t>
            </a:r>
            <a:endParaRPr dirty="0"/>
          </a:p>
        </p:txBody>
      </p:sp>
      <p:sp>
        <p:nvSpPr>
          <p:cNvPr id="198" name="Google Shape;198;p5"/>
          <p:cNvSpPr txBox="1"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Students are given a set of tasks to solve during a time limit (total duration 2 hours)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Location: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Classroom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Sports hall (it was raining heavily outside)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Tasks: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Science and Maths worksheet – analysing tasks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Practical Activity – 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• establishing the route and drawing it using coloured chalk for the sports event – triangular, rectangular and circle shapes (using a measuring tool)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• the sports test: which consists in covering the routes in the shortest possible time (dwarf’s walk) - timing;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• recording and processing data necessary to determine the travel speed for each team;</a:t>
            </a: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9" name="Google Shape;199;p5"/>
          <p:cNvSpPr txBox="1">
            <a:spLocks noGrp="1"/>
          </p:cNvSpPr>
          <p:nvPr>
            <p:ph type="ftr" idx="11"/>
          </p:nvPr>
        </p:nvSpPr>
        <p:spPr>
          <a:xfrm>
            <a:off x="2443049" y="6353176"/>
            <a:ext cx="7305900" cy="504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Slow down education in the nature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Erasmus+ KA229</a:t>
            </a:r>
            <a:endParaRPr/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2020-2022</a:t>
            </a:r>
            <a:endParaRPr/>
          </a:p>
        </p:txBody>
      </p:sp>
      <p:pic>
        <p:nvPicPr>
          <p:cNvPr id="200" name="Google Shape;20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9166" y="596978"/>
            <a:ext cx="1953883" cy="12163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01" name="Google Shape;20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32870" y="711199"/>
            <a:ext cx="1595885" cy="8772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129CD-8DFB-4B35-B369-F7111C8C3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1371D-3ECC-49C1-8899-D2154DDCB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4479757" cy="3318936"/>
          </a:xfrm>
        </p:spPr>
        <p:txBody>
          <a:bodyPr/>
          <a:lstStyle/>
          <a:p>
            <a:pPr marL="97155" indent="0">
              <a:buNone/>
            </a:pPr>
            <a:r>
              <a:rPr lang="en-GB" b="1" dirty="0"/>
              <a:t>Challenges:</a:t>
            </a:r>
          </a:p>
          <a:p>
            <a:r>
              <a:rPr lang="en-GB" dirty="0"/>
              <a:t>Drawing the routes (triangular, rectangular and circle shapes)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6B28A-1126-45CA-B384-E1929B1CCD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128" y="2799347"/>
            <a:ext cx="3866000" cy="320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928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20640-73AB-4CD4-895C-B489A0B0D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22A5B-672F-4A43-BA0A-E97FCFBED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3693694" cy="3318936"/>
          </a:xfrm>
        </p:spPr>
        <p:txBody>
          <a:bodyPr/>
          <a:lstStyle/>
          <a:p>
            <a:r>
              <a:rPr lang="en-GB" dirty="0"/>
              <a:t>Children had to use a string to draw the perimeter of the triangle, rectangle and circle (30 m).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39AC42-BA3E-4F13-9881-5F240F458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624352"/>
            <a:ext cx="3978293" cy="32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4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12144-947A-445C-838D-4B638C7B9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AABB14-BB32-4FA5-87B2-C4E216DE2F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4431631" cy="3318936"/>
          </a:xfrm>
        </p:spPr>
        <p:txBody>
          <a:bodyPr/>
          <a:lstStyle/>
          <a:p>
            <a:r>
              <a:rPr lang="en-GB" dirty="0"/>
              <a:t>After drawing the shapes, a representative of the team had to cover the perimeter (30 m) using “dwarf’s walk”. </a:t>
            </a:r>
          </a:p>
          <a:p>
            <a:r>
              <a:rPr lang="en-GB" dirty="0"/>
              <a:t>The sports teacher timed and at the end the teams had to calculate the speed of each representative. 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941E3D-6B0B-4F54-BBB5-0E3914F2D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032" y="2799949"/>
            <a:ext cx="5032708" cy="283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963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78852-B6E5-47FE-9BB1-9526664C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 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87947-DE49-4EEC-BED9-1F056BE15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4287252" cy="3318936"/>
          </a:xfrm>
        </p:spPr>
        <p:txBody>
          <a:bodyPr/>
          <a:lstStyle/>
          <a:p>
            <a:r>
              <a:rPr lang="en-GB" dirty="0"/>
              <a:t>Final Remarks</a:t>
            </a:r>
          </a:p>
          <a:p>
            <a:r>
              <a:rPr lang="en-GB" dirty="0"/>
              <a:t>Evaluation</a:t>
            </a:r>
          </a:p>
          <a:p>
            <a:r>
              <a:rPr lang="en-GB" dirty="0"/>
              <a:t>Self-evaluation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2A21CD-AE15-4C13-B277-315FB26FF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789" y="2285999"/>
            <a:ext cx="4551455" cy="377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487232"/>
      </p:ext>
    </p:extLst>
  </p:cSld>
  <p:clrMapOvr>
    <a:masterClrMapping/>
  </p:clrMapOvr>
</p:sld>
</file>

<file path=ppt/theme/theme1.xml><?xml version="1.0" encoding="utf-8"?>
<a:theme xmlns:a="http://schemas.openxmlformats.org/drawingml/2006/main" name="Organic">
  <a:themeElements>
    <a:clrScheme name="Organic">
      <a:dk1>
        <a:srgbClr val="000000"/>
      </a:dk1>
      <a:lt1>
        <a:srgbClr val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340</Words>
  <Application>Microsoft Office PowerPoint</Application>
  <PresentationFormat>Widescreen</PresentationFormat>
  <Paragraphs>51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Garamond</vt:lpstr>
      <vt:lpstr>Organic</vt:lpstr>
      <vt:lpstr>Good practice</vt:lpstr>
      <vt:lpstr>General information STEM CONTEST</vt:lpstr>
      <vt:lpstr> STEM CONTEST</vt:lpstr>
      <vt:lpstr>Activity description</vt:lpstr>
      <vt:lpstr>Activity description</vt:lpstr>
      <vt:lpstr>Activity description</vt:lpstr>
      <vt:lpstr>Activity description</vt:lpstr>
      <vt:lpstr>Activity description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Good practice</dc:title>
  <dc:creator>user2</dc:creator>
  <cp:lastModifiedBy>Oana</cp:lastModifiedBy>
  <cp:revision>2</cp:revision>
  <dcterms:created xsi:type="dcterms:W3CDTF">2021-04-06T09:30:58Z</dcterms:created>
  <dcterms:modified xsi:type="dcterms:W3CDTF">2022-01-11T15:20:32Z</dcterms:modified>
</cp:coreProperties>
</file>