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li Bold" panose="020B0604020202020204" charset="0"/>
      <p:regular r:id="rId13"/>
    </p:embeddedFont>
    <p:embeddedFont>
      <p:font typeface="Muli Bold Bold" panose="020B0604020202020204" charset="0"/>
      <p:regular r:id="rId14"/>
    </p:embeddedFont>
    <p:embeddedFont>
      <p:font typeface="Muli Regul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57300" y="-282012"/>
            <a:ext cx="6629400" cy="11239500"/>
          </a:xfrm>
          <a:prstGeom prst="rect">
            <a:avLst/>
          </a:prstGeom>
          <a:solidFill>
            <a:srgbClr val="48AB29"/>
          </a:solidFill>
        </p:spPr>
      </p:sp>
      <p:grpSp>
        <p:nvGrpSpPr>
          <p:cNvPr id="3" name="Group 3"/>
          <p:cNvGrpSpPr/>
          <p:nvPr/>
        </p:nvGrpSpPr>
        <p:grpSpPr>
          <a:xfrm>
            <a:off x="8701569" y="1759828"/>
            <a:ext cx="8557731" cy="6454896"/>
            <a:chOff x="0" y="0"/>
            <a:chExt cx="11410308" cy="8606528"/>
          </a:xfrm>
        </p:grpSpPr>
        <p:sp>
          <p:nvSpPr>
            <p:cNvPr id="4" name="AutoShape 4"/>
            <p:cNvSpPr/>
            <p:nvPr/>
          </p:nvSpPr>
          <p:spPr>
            <a:xfrm>
              <a:off x="0" y="6246671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28600"/>
              <a:ext cx="11410308" cy="5729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99"/>
                </a:lnSpc>
                <a:spcBef>
                  <a:spcPct val="0"/>
                </a:spcBef>
              </a:pPr>
              <a:r>
                <a:rPr lang="en-US" sz="12499">
                  <a:solidFill>
                    <a:srgbClr val="FFFFFF"/>
                  </a:solidFill>
                  <a:latin typeface="Muli Bold Bold"/>
                </a:rPr>
                <a:t>The STEM game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982730"/>
              <a:ext cx="10174042" cy="1623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 spc="71">
                  <a:solidFill>
                    <a:srgbClr val="FFFFFF"/>
                  </a:solidFill>
                  <a:latin typeface="Muli Regular"/>
                </a:rPr>
                <a:t>Created by Roberts Celmiņš, Sindija Mancēviča, Emīls Roze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901544" y="2322218"/>
            <a:ext cx="7954276" cy="56425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9950" y="228600"/>
            <a:ext cx="7086600" cy="9829800"/>
            <a:chOff x="0" y="0"/>
            <a:chExt cx="9448800" cy="13106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241" r="13241"/>
            <a:stretch>
              <a:fillRect/>
            </a:stretch>
          </p:blipFill>
          <p:spPr>
            <a:xfrm>
              <a:off x="0" y="0"/>
              <a:ext cx="9448800" cy="85682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0271" b="10271"/>
            <a:stretch>
              <a:fillRect/>
            </a:stretch>
          </p:blipFill>
          <p:spPr>
            <a:xfrm>
              <a:off x="0" y="8822267"/>
              <a:ext cx="9448800" cy="428413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700" y="1028700"/>
            <a:ext cx="7243281" cy="8288320"/>
            <a:chOff x="0" y="0"/>
            <a:chExt cx="9657708" cy="11051094"/>
          </a:xfrm>
        </p:grpSpPr>
        <p:sp>
          <p:nvSpPr>
            <p:cNvPr id="6" name="AutoShape 6"/>
            <p:cNvSpPr/>
            <p:nvPr/>
          </p:nvSpPr>
          <p:spPr>
            <a:xfrm>
              <a:off x="0" y="2283549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258797"/>
              <a:ext cx="8720392" cy="7792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Our group’s goal was to create a board game about STEM learning subjects, to make learning STEM more fun</a:t>
              </a:r>
            </a:p>
            <a:p>
              <a:pPr>
                <a:lnSpc>
                  <a:spcPts val="3919"/>
                </a:lnSpc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The game would have:</a:t>
              </a:r>
            </a:p>
            <a:p>
              <a:pPr marL="604518" lvl="1" indent="-302259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unique design </a:t>
              </a:r>
            </a:p>
            <a:p>
              <a:pPr marL="604518" lvl="1" indent="-302259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challenging questions</a:t>
              </a:r>
            </a:p>
            <a:p>
              <a:pPr marL="604518" lvl="1" indent="-302259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trophies (collect all types and win)</a:t>
              </a:r>
            </a:p>
            <a:p>
              <a:pPr marL="604518" lvl="1" indent="-302259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more than one way to go</a:t>
              </a:r>
            </a:p>
            <a:p>
              <a:pPr marL="604518" lvl="1" indent="-302259">
                <a:lnSpc>
                  <a:spcPts val="3919"/>
                </a:lnSpc>
                <a:buFont typeface="Arial"/>
                <a:buChar char="•"/>
              </a:pPr>
              <a:r>
                <a:rPr lang="en-US" sz="2799" spc="55">
                  <a:solidFill>
                    <a:srgbClr val="FFFFFF"/>
                  </a:solidFill>
                  <a:latin typeface="Muli Regular"/>
                </a:rPr>
                <a:t>test the game and get ideas for improvements</a:t>
              </a:r>
            </a:p>
            <a:p>
              <a:pPr>
                <a:lnSpc>
                  <a:spcPts val="3359"/>
                </a:lnSpc>
              </a:pPr>
              <a:endParaRPr lang="en-US" sz="2799" spc="55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657708" cy="1452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FFFFFF"/>
                  </a:solidFill>
                  <a:latin typeface="Muli Bold"/>
                </a:rPr>
                <a:t>GOALS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9943" y="209943"/>
            <a:ext cx="7270478" cy="9867114"/>
            <a:chOff x="0" y="0"/>
            <a:chExt cx="9693971" cy="131561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254" t="1907" r="11405" b="8960"/>
            <a:stretch>
              <a:fillRect/>
            </a:stretch>
          </p:blipFill>
          <p:spPr>
            <a:xfrm>
              <a:off x="0" y="0"/>
              <a:ext cx="9693971" cy="645107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0073" t="13704" r="10341" b="3971"/>
            <a:stretch>
              <a:fillRect/>
            </a:stretch>
          </p:blipFill>
          <p:spPr>
            <a:xfrm>
              <a:off x="0" y="6705076"/>
              <a:ext cx="9693971" cy="645107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9144000" y="1038225"/>
            <a:ext cx="7243281" cy="108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WORKFLOW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144000" y="2946217"/>
            <a:ext cx="6568670" cy="4394565"/>
            <a:chOff x="0" y="0"/>
            <a:chExt cx="8758226" cy="5859420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430157"/>
              <a:ext cx="8758226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 spc="59">
                  <a:solidFill>
                    <a:srgbClr val="FFFFFF"/>
                  </a:solidFill>
                  <a:latin typeface="Muli Regular"/>
                </a:rPr>
                <a:t>When we decided to make a board game, we started making ideas for the design.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4086238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4516395"/>
              <a:ext cx="8758226" cy="1343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 spc="59">
                  <a:solidFill>
                    <a:srgbClr val="FFFFFF"/>
                  </a:solidFill>
                  <a:latin typeface="Muli Regular"/>
                </a:rPr>
                <a:t>We put our question ideas in a Trello workspace.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15782"/>
            <a:ext cx="7243281" cy="4255435"/>
            <a:chOff x="0" y="0"/>
            <a:chExt cx="9657708" cy="5673913"/>
          </a:xfrm>
        </p:grpSpPr>
        <p:sp>
          <p:nvSpPr>
            <p:cNvPr id="3" name="AutoShape 3"/>
            <p:cNvSpPr/>
            <p:nvPr/>
          </p:nvSpPr>
          <p:spPr>
            <a:xfrm>
              <a:off x="0" y="2283549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249272"/>
              <a:ext cx="8720392" cy="242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 spc="70">
                  <a:solidFill>
                    <a:srgbClr val="FFFFFF"/>
                  </a:solidFill>
                  <a:latin typeface="Muli Regular"/>
                </a:rPr>
                <a:t>After some time Sindija made the design for the game.</a:t>
              </a:r>
            </a:p>
            <a:p>
              <a:pPr>
                <a:lnSpc>
                  <a:spcPts val="4900"/>
                </a:lnSpc>
              </a:pPr>
              <a:endParaRPr lang="en-US" sz="3500" spc="7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9657708" cy="1452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FFFFFF"/>
                  </a:solidFill>
                  <a:latin typeface="Muli Bold"/>
                </a:rPr>
                <a:t>WORKFLOW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48042" y="1265315"/>
            <a:ext cx="10445175" cy="74348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9969" y="4019795"/>
            <a:ext cx="6568670" cy="2888980"/>
            <a:chOff x="0" y="0"/>
            <a:chExt cx="8758226" cy="385197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20632"/>
              <a:ext cx="8758226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63">
                  <a:solidFill>
                    <a:srgbClr val="FFFFFF"/>
                  </a:solidFill>
                  <a:latin typeface="Muli Regular"/>
                </a:rPr>
                <a:t>The attachments were made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733265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153897"/>
              <a:ext cx="8758226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 spc="63">
                  <a:solidFill>
                    <a:srgbClr val="FFFFFF"/>
                  </a:solidFill>
                  <a:latin typeface="Muli Regular"/>
                </a:rPr>
                <a:t>The rules were made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092" y="739304"/>
            <a:ext cx="3906428" cy="27711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30298" r="30124"/>
          <a:stretch>
            <a:fillRect/>
          </a:stretch>
        </p:blipFill>
        <p:spPr>
          <a:xfrm>
            <a:off x="4427520" y="739304"/>
            <a:ext cx="3889719" cy="55283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6484" t="14923" r="20922" b="17055"/>
          <a:stretch>
            <a:fillRect/>
          </a:stretch>
        </p:blipFill>
        <p:spPr>
          <a:xfrm>
            <a:off x="140598" y="3526150"/>
            <a:ext cx="3336465" cy="323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1584" t="17819" r="9831" b="24885"/>
          <a:stretch>
            <a:fillRect/>
          </a:stretch>
        </p:blipFill>
        <p:spPr>
          <a:xfrm>
            <a:off x="3044973" y="6490755"/>
            <a:ext cx="4245161" cy="30951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17512" t="13825" r="18433" b="23349"/>
          <a:stretch>
            <a:fillRect/>
          </a:stretch>
        </p:blipFill>
        <p:spPr>
          <a:xfrm>
            <a:off x="329727" y="6646996"/>
            <a:ext cx="2753346" cy="270052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144000" y="1038225"/>
            <a:ext cx="7243281" cy="108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WORKFLOW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9845"/>
            <a:ext cx="7243281" cy="4047311"/>
            <a:chOff x="0" y="0"/>
            <a:chExt cx="9657708" cy="5396414"/>
          </a:xfrm>
        </p:grpSpPr>
        <p:sp>
          <p:nvSpPr>
            <p:cNvPr id="3" name="AutoShape 3"/>
            <p:cNvSpPr/>
            <p:nvPr/>
          </p:nvSpPr>
          <p:spPr>
            <a:xfrm>
              <a:off x="0" y="3745102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720350"/>
              <a:ext cx="8720392" cy="67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 spc="61">
                  <a:solidFill>
                    <a:srgbClr val="FFFFFF"/>
                  </a:solidFill>
                  <a:latin typeface="Muli Regular"/>
                </a:rPr>
                <a:t>The final result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9657708" cy="2913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FFFFFF"/>
                  </a:solidFill>
                  <a:latin typeface="Muli Bold"/>
                </a:rPr>
                <a:t>THE STEM GAME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9917" y="1028700"/>
            <a:ext cx="6049383" cy="8065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30472" r="30298"/>
          <a:stretch>
            <a:fillRect/>
          </a:stretch>
        </p:blipFill>
        <p:spPr>
          <a:xfrm>
            <a:off x="7103868" y="3660137"/>
            <a:ext cx="4621575" cy="6626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54119" y="3508777"/>
            <a:ext cx="7205181" cy="108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en-US" sz="7200">
                <a:solidFill>
                  <a:srgbClr val="FFFFFF"/>
                </a:solidFill>
                <a:latin typeface="Muli Bold"/>
              </a:rPr>
              <a:t>CONCLUSIONS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728731"/>
            <a:ext cx="6625820" cy="6829539"/>
            <a:chOff x="0" y="0"/>
            <a:chExt cx="8834426" cy="910605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699762"/>
              <a:ext cx="8834426" cy="139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 spc="61">
                  <a:solidFill>
                    <a:srgbClr val="FFFFFF"/>
                  </a:solidFill>
                  <a:latin typeface="Muli Regular"/>
                </a:rPr>
                <a:t>Making a board game can be dificult.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865113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4564875"/>
              <a:ext cx="8834426" cy="676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 spc="61">
                  <a:solidFill>
                    <a:srgbClr val="FFFFFF"/>
                  </a:solidFill>
                  <a:latin typeface="Muli Regular"/>
                </a:rPr>
                <a:t>Testing is useful.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7006326"/>
              <a:ext cx="1132833" cy="473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7706088"/>
              <a:ext cx="8834426" cy="1399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9"/>
                </a:lnSpc>
              </a:pPr>
              <a:r>
                <a:rPr lang="en-US" sz="3099" spc="61">
                  <a:solidFill>
                    <a:srgbClr val="FFFFFF"/>
                  </a:solidFill>
                  <a:latin typeface="Muli Regular"/>
                </a:rPr>
                <a:t>Thinking the wrong answers can be hard.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Muli Regular</vt:lpstr>
      <vt:lpstr>Arial</vt:lpstr>
      <vt:lpstr>Muli Bold</vt:lpstr>
      <vt:lpstr>Calibri</vt:lpstr>
      <vt:lpstr>Muli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STEM game</dc:title>
  <dc:creator>Elena</dc:creator>
  <cp:lastModifiedBy>Елена Кузманова</cp:lastModifiedBy>
  <cp:revision>2</cp:revision>
  <dcterms:created xsi:type="dcterms:W3CDTF">2006-08-16T00:00:00Z</dcterms:created>
  <dcterms:modified xsi:type="dcterms:W3CDTF">2022-05-18T10:04:24Z</dcterms:modified>
  <dc:identifier>DAE5wmiSVWw</dc:identifier>
</cp:coreProperties>
</file>