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8" r:id="rId3"/>
    <p:sldId id="259" r:id="rId4"/>
    <p:sldId id="260" r:id="rId5"/>
    <p:sldId id="261" r:id="rId6"/>
    <p:sldId id="262" r:id="rId7"/>
    <p:sldId id="265" r:id="rId8"/>
    <p:sldId id="263" r:id="rId9"/>
    <p:sldId id="264" r:id="rId10"/>
    <p:sldId id="266" r:id="rId11"/>
    <p:sldId id="257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2" d="100"/>
          <a:sy n="82" d="100"/>
        </p:scale>
        <p:origin x="72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itelsla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85000"/>
                  <a:lumOff val="1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  <a:lumOff val="1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t-EE"/>
              <a:t>Muutke pealkirja laadi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t-EE"/>
              <a:t>Klõpsake juhtslaidi alapealkirja laadi redigeerimiseks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5/18/2022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ealkiri ja pildiallkir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t-EE"/>
              <a:t>Muutke pealkirja laadi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t-EE"/>
              <a:t>Redigeeri juhtslaidi tekstilaade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5/18/2022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ldiallkirjaga tsitaa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t-EE"/>
              <a:t>Muutke pealkirja laadi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t-EE"/>
              <a:t>Redigeeri juhtslaidi tekstilaade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t-EE"/>
              <a:t>Redigeeri juhtslaidi tekstilaade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5/18/2022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isiitka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t-EE"/>
              <a:t>Muutke pealkirja laadi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t-EE"/>
              <a:t>Redigeeri juhtslaidi tekstilaade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5/18/2022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sitaadi visiitka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t-EE"/>
              <a:t>Muutke pealkirja laadi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t-EE"/>
              <a:t>Redigeeri juhtslaidi tekstilaade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t-EE"/>
              <a:t>Redigeeri juhtslaidi tekstilaade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5/18/2022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Õige või v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t-EE"/>
              <a:t>Muutke pealkirja laadi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t-EE"/>
              <a:t>Redigeeri juhtslaidi tekstilaade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t-EE"/>
              <a:t>Redigeeri juhtslaidi tekstilaade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5/18/2022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itel ja vertikaal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/>
              <a:t>Muutke pealkirja laadi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t-EE"/>
              <a:t>Redigeeri juhtslaidi tekstilaade</a:t>
            </a:r>
          </a:p>
          <a:p>
            <a:pPr lvl="1"/>
            <a:r>
              <a:rPr lang="et-EE"/>
              <a:t>Teine tase</a:t>
            </a:r>
          </a:p>
          <a:p>
            <a:pPr lvl="2"/>
            <a:r>
              <a:rPr lang="et-EE"/>
              <a:t>Kolmas tase</a:t>
            </a:r>
          </a:p>
          <a:p>
            <a:pPr lvl="3"/>
            <a:r>
              <a:rPr lang="et-EE"/>
              <a:t>Neljas tase</a:t>
            </a:r>
          </a:p>
          <a:p>
            <a:pPr lvl="4"/>
            <a:r>
              <a:rPr lang="et-EE"/>
              <a:t>Viies tase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dirty="0"/>
              <a:t>5/18/2022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altiitel ja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t-EE"/>
              <a:t>Muutke pealkirja laadi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t-EE"/>
              <a:t>Redigeeri juhtslaidi tekstilaade</a:t>
            </a:r>
          </a:p>
          <a:p>
            <a:pPr lvl="1"/>
            <a:r>
              <a:rPr lang="et-EE"/>
              <a:t>Teine tase</a:t>
            </a:r>
          </a:p>
          <a:p>
            <a:pPr lvl="2"/>
            <a:r>
              <a:rPr lang="et-EE"/>
              <a:t>Kolmas tase</a:t>
            </a:r>
          </a:p>
          <a:p>
            <a:pPr lvl="3"/>
            <a:r>
              <a:rPr lang="et-EE"/>
              <a:t>Neljas tase</a:t>
            </a:r>
          </a:p>
          <a:p>
            <a:pPr lvl="4"/>
            <a:r>
              <a:rPr lang="et-EE"/>
              <a:t>Viies tase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5/18/2022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Pealkiri ja sis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t-EE"/>
              <a:t>Muutke pealkirja laadi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t-EE"/>
              <a:t>Redigeeri juhtslaidi tekstilaade</a:t>
            </a:r>
          </a:p>
          <a:p>
            <a:pPr lvl="1"/>
            <a:r>
              <a:rPr lang="et-EE"/>
              <a:t>Teine tase</a:t>
            </a:r>
          </a:p>
          <a:p>
            <a:pPr lvl="2"/>
            <a:r>
              <a:rPr lang="et-EE"/>
              <a:t>Kolmas tase</a:t>
            </a:r>
          </a:p>
          <a:p>
            <a:pPr lvl="3"/>
            <a:r>
              <a:rPr lang="et-EE"/>
              <a:t>Neljas tase</a:t>
            </a:r>
          </a:p>
          <a:p>
            <a:pPr lvl="4"/>
            <a:r>
              <a:rPr lang="et-EE"/>
              <a:t>Viies tase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5/18/2022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Jaotise pä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t-EE"/>
              <a:t>Muutke pealkirja laadi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t-EE"/>
              <a:t>Redigeeri juhtslaidi tekstilaade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5/18/2022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 sis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/>
              <a:t>Muutke pealkirja laadi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t-EE"/>
              <a:t>Redigeeri juhtslaidi tekstilaade</a:t>
            </a:r>
          </a:p>
          <a:p>
            <a:pPr lvl="1"/>
            <a:r>
              <a:rPr lang="et-EE"/>
              <a:t>Teine tase</a:t>
            </a:r>
          </a:p>
          <a:p>
            <a:pPr lvl="2"/>
            <a:r>
              <a:rPr lang="et-EE"/>
              <a:t>Kolmas tase</a:t>
            </a:r>
          </a:p>
          <a:p>
            <a:pPr lvl="3"/>
            <a:r>
              <a:rPr lang="et-EE"/>
              <a:t>Neljas tase</a:t>
            </a:r>
          </a:p>
          <a:p>
            <a:pPr lvl="4"/>
            <a:r>
              <a:rPr lang="et-EE"/>
              <a:t>Viies tase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t-EE"/>
              <a:t>Redigeeri juhtslaidi tekstilaade</a:t>
            </a:r>
          </a:p>
          <a:p>
            <a:pPr lvl="1"/>
            <a:r>
              <a:rPr lang="et-EE"/>
              <a:t>Teine tase</a:t>
            </a:r>
          </a:p>
          <a:p>
            <a:pPr lvl="2"/>
            <a:r>
              <a:rPr lang="et-EE"/>
              <a:t>Kolmas tase</a:t>
            </a:r>
          </a:p>
          <a:p>
            <a:pPr lvl="3"/>
            <a:r>
              <a:rPr lang="et-EE"/>
              <a:t>Neljas tase</a:t>
            </a:r>
          </a:p>
          <a:p>
            <a:pPr lvl="4"/>
            <a:r>
              <a:rPr lang="et-EE"/>
              <a:t>Viies tase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12588-04B1-427B-82EE-E8DB90309F08}" type="datetimeFigureOut">
              <a:rPr lang="en-US" dirty="0"/>
              <a:t>5/18/2022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9F0C5-380F-41C2-899A-BAC0F0927E16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õrdl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t-EE"/>
              <a:t>Muutke pealkirja laadi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t-EE"/>
              <a:t>Redigeeri juhtslaidi tekstilaade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t-EE"/>
              <a:t>Redigeeri juhtslaidi tekstilaade</a:t>
            </a:r>
          </a:p>
          <a:p>
            <a:pPr lvl="1"/>
            <a:r>
              <a:rPr lang="et-EE"/>
              <a:t>Teine tase</a:t>
            </a:r>
          </a:p>
          <a:p>
            <a:pPr lvl="2"/>
            <a:r>
              <a:rPr lang="et-EE"/>
              <a:t>Kolmas tase</a:t>
            </a:r>
          </a:p>
          <a:p>
            <a:pPr lvl="3"/>
            <a:r>
              <a:rPr lang="et-EE"/>
              <a:t>Neljas tase</a:t>
            </a:r>
          </a:p>
          <a:p>
            <a:pPr lvl="4"/>
            <a:r>
              <a:rPr lang="et-EE"/>
              <a:t>Viies tase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t-EE"/>
              <a:t>Redigeeri juhtslaidi tekstilaade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t-EE"/>
              <a:t>Redigeeri juhtslaidi tekstilaade</a:t>
            </a:r>
          </a:p>
          <a:p>
            <a:pPr lvl="1"/>
            <a:r>
              <a:rPr lang="et-EE"/>
              <a:t>Teine tase</a:t>
            </a:r>
          </a:p>
          <a:p>
            <a:pPr lvl="2"/>
            <a:r>
              <a:rPr lang="et-EE"/>
              <a:t>Kolmas tase</a:t>
            </a:r>
          </a:p>
          <a:p>
            <a:pPr lvl="3"/>
            <a:r>
              <a:rPr lang="et-EE"/>
              <a:t>Neljas tase</a:t>
            </a:r>
          </a:p>
          <a:p>
            <a:pPr lvl="4"/>
            <a:r>
              <a:rPr lang="et-EE"/>
              <a:t>Viies tase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5/18/2022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inult pealkir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t-EE"/>
              <a:t>Muutke pealkirja laadi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5/18/2022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üh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5/18/2022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Pealdisega sis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t-EE"/>
              <a:t>Muutke pealkirja laadi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t-EE"/>
              <a:t>Redigeeri juhtslaidi tekstilaade</a:t>
            </a:r>
          </a:p>
          <a:p>
            <a:pPr lvl="1"/>
            <a:r>
              <a:rPr lang="et-EE"/>
              <a:t>Teine tase</a:t>
            </a:r>
          </a:p>
          <a:p>
            <a:pPr lvl="2"/>
            <a:r>
              <a:rPr lang="et-EE"/>
              <a:t>Kolmas tase</a:t>
            </a:r>
          </a:p>
          <a:p>
            <a:pPr lvl="3"/>
            <a:r>
              <a:rPr lang="et-EE"/>
              <a:t>Neljas tase</a:t>
            </a:r>
          </a:p>
          <a:p>
            <a:pPr lvl="4"/>
            <a:r>
              <a:rPr lang="et-EE"/>
              <a:t>Viies tase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t-EE"/>
              <a:t>Redigeeri juhtslaidi tekstilaade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5/18/2022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ldiallkirjaga pi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t-EE"/>
              <a:t>Muutke pealkirja laadi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t-EE"/>
              <a:t>Pildi lisamiseks klõpsake ikooni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t-EE"/>
              <a:t>Redigeeri juhtslaidi tekstilaade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5/18/2022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85000"/>
                  <a:lumOff val="1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  <a:lumOff val="1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t-EE"/>
              <a:t>Muutke pealkirja laadi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t-EE"/>
              <a:t>Redigeeri juhtslaidi tekstilaade</a:t>
            </a:r>
          </a:p>
          <a:p>
            <a:pPr lvl="1"/>
            <a:r>
              <a:rPr lang="et-EE"/>
              <a:t>Teine tase</a:t>
            </a:r>
          </a:p>
          <a:p>
            <a:pPr lvl="2"/>
            <a:r>
              <a:rPr lang="et-EE"/>
              <a:t>Kolmas tase</a:t>
            </a:r>
          </a:p>
          <a:p>
            <a:pPr lvl="3"/>
            <a:r>
              <a:rPr lang="et-EE"/>
              <a:t>Neljas tase</a:t>
            </a:r>
          </a:p>
          <a:p>
            <a:pPr lvl="4"/>
            <a:r>
              <a:rPr lang="et-EE"/>
              <a:t>Viies tase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5/18/2022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65" r:id="rId4"/>
    <p:sldLayoutId id="2147483653" r:id="rId5"/>
    <p:sldLayoutId id="2147483654" r:id="rId6"/>
    <p:sldLayoutId id="2147483655" r:id="rId7"/>
    <p:sldLayoutId id="214748366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67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3.jpg"/><Relationship Id="rId4" Type="http://schemas.openxmlformats.org/officeDocument/2006/relationships/image" Target="../media/image12.jp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tlu.ee/opmat/tp/seiklus.pdf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ctrTitle"/>
          </p:nvPr>
        </p:nvSpPr>
        <p:spPr>
          <a:xfrm>
            <a:off x="677541" y="2404534"/>
            <a:ext cx="8992932" cy="938106"/>
          </a:xfrm>
        </p:spPr>
        <p:txBody>
          <a:bodyPr anchor="t"/>
          <a:lstStyle/>
          <a:p>
            <a:r>
              <a:rPr lang="et-EE" sz="4000" dirty="0" err="1"/>
              <a:t>Forest</a:t>
            </a:r>
            <a:r>
              <a:rPr lang="et-EE" sz="4000" dirty="0"/>
              <a:t> </a:t>
            </a:r>
            <a:r>
              <a:rPr lang="et-EE" sz="4000" dirty="0" err="1"/>
              <a:t>School</a:t>
            </a:r>
            <a:r>
              <a:rPr lang="et-EE" sz="4000" dirty="0"/>
              <a:t> and </a:t>
            </a:r>
            <a:r>
              <a:rPr lang="et-EE" sz="4000" dirty="0" err="1"/>
              <a:t>Adventure</a:t>
            </a:r>
            <a:r>
              <a:rPr lang="et-EE" sz="4000" dirty="0"/>
              <a:t> </a:t>
            </a:r>
            <a:r>
              <a:rPr lang="et-EE" sz="4000" dirty="0" err="1"/>
              <a:t>Activities</a:t>
            </a:r>
            <a:endParaRPr lang="et-EE" sz="4000" dirty="0"/>
          </a:p>
        </p:txBody>
      </p:sp>
      <p:sp>
        <p:nvSpPr>
          <p:cNvPr id="8" name="Alapealkiri 7"/>
          <p:cNvSpPr>
            <a:spLocks noGrp="1"/>
          </p:cNvSpPr>
          <p:nvPr>
            <p:ph type="subTitle" idx="1"/>
          </p:nvPr>
        </p:nvSpPr>
        <p:spPr>
          <a:xfrm>
            <a:off x="816085" y="3705938"/>
            <a:ext cx="8411042" cy="1904230"/>
          </a:xfrm>
        </p:spPr>
        <p:txBody>
          <a:bodyPr>
            <a:noAutofit/>
          </a:bodyPr>
          <a:lstStyle/>
          <a:p>
            <a:pPr algn="l"/>
            <a:r>
              <a:rPr lang="et-EE" sz="2400" dirty="0" err="1">
                <a:solidFill>
                  <a:schemeClr val="bg1"/>
                </a:solidFill>
              </a:rPr>
              <a:t>Topic</a:t>
            </a:r>
            <a:r>
              <a:rPr lang="et-EE" sz="2400" dirty="0">
                <a:solidFill>
                  <a:schemeClr val="bg1"/>
                </a:solidFill>
              </a:rPr>
              <a:t>: </a:t>
            </a:r>
            <a:r>
              <a:rPr lang="en-GB" sz="2400" i="1" dirty="0">
                <a:solidFill>
                  <a:schemeClr val="bg1"/>
                </a:solidFill>
              </a:rPr>
              <a:t>How to involve peers in healthy lifestyle</a:t>
            </a:r>
            <a:r>
              <a:rPr lang="et-EE" sz="2400" i="1" dirty="0">
                <a:solidFill>
                  <a:schemeClr val="bg1"/>
                </a:solidFill>
              </a:rPr>
              <a:t> a</a:t>
            </a:r>
            <a:r>
              <a:rPr lang="en-GB" sz="2400" i="1" dirty="0" err="1">
                <a:solidFill>
                  <a:schemeClr val="bg1"/>
                </a:solidFill>
              </a:rPr>
              <a:t>ctivities</a:t>
            </a:r>
            <a:endParaRPr lang="et-EE" sz="2400" i="1" dirty="0">
              <a:solidFill>
                <a:schemeClr val="bg1"/>
              </a:solidFill>
            </a:endParaRPr>
          </a:p>
          <a:p>
            <a:pPr algn="l"/>
            <a:r>
              <a:rPr lang="et-EE" sz="2400" b="1" dirty="0">
                <a:solidFill>
                  <a:schemeClr val="bg1"/>
                </a:solidFill>
              </a:rPr>
              <a:t>Elisabet Kallas</a:t>
            </a:r>
          </a:p>
          <a:p>
            <a:pPr algn="l"/>
            <a:r>
              <a:rPr lang="et-EE" sz="2400" b="1" dirty="0" err="1">
                <a:solidFill>
                  <a:schemeClr val="bg1"/>
                </a:solidFill>
              </a:rPr>
              <a:t>Eliise</a:t>
            </a:r>
            <a:r>
              <a:rPr lang="et-EE" sz="2400" b="1" dirty="0">
                <a:solidFill>
                  <a:schemeClr val="bg1"/>
                </a:solidFill>
              </a:rPr>
              <a:t> Juhe</a:t>
            </a:r>
          </a:p>
          <a:p>
            <a:pPr algn="l"/>
            <a:r>
              <a:rPr lang="et-EE" sz="2400" b="1" dirty="0" err="1">
                <a:solidFill>
                  <a:schemeClr val="bg1"/>
                </a:solidFill>
              </a:rPr>
              <a:t>Karel</a:t>
            </a:r>
            <a:r>
              <a:rPr lang="et-EE" sz="2400" b="1" dirty="0">
                <a:solidFill>
                  <a:schemeClr val="bg1"/>
                </a:solidFill>
              </a:rPr>
              <a:t> </a:t>
            </a:r>
            <a:r>
              <a:rPr lang="et-EE" sz="2400" b="1" dirty="0" err="1">
                <a:solidFill>
                  <a:schemeClr val="bg1"/>
                </a:solidFill>
              </a:rPr>
              <a:t>Kivila</a:t>
            </a:r>
            <a:endParaRPr lang="et-EE" sz="2400" b="1" dirty="0">
              <a:solidFill>
                <a:schemeClr val="bg1"/>
              </a:solidFill>
            </a:endParaRPr>
          </a:p>
          <a:p>
            <a:r>
              <a:rPr lang="et-EE" sz="2400" dirty="0">
                <a:solidFill>
                  <a:schemeClr val="bg1"/>
                </a:solidFill>
              </a:rPr>
              <a:t>Palade Basic </a:t>
            </a:r>
            <a:r>
              <a:rPr lang="et-EE" sz="2400" dirty="0" err="1">
                <a:solidFill>
                  <a:schemeClr val="bg1"/>
                </a:solidFill>
              </a:rPr>
              <a:t>School</a:t>
            </a:r>
            <a:endParaRPr lang="et-EE" sz="2400" dirty="0">
              <a:solidFill>
                <a:schemeClr val="bg1"/>
              </a:solidFill>
            </a:endParaRPr>
          </a:p>
        </p:txBody>
      </p:sp>
      <p:pic>
        <p:nvPicPr>
          <p:cNvPr id="4" name="Pilt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61009" y="360158"/>
            <a:ext cx="2712957" cy="17642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254963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t-EE" sz="4400" dirty="0" err="1"/>
              <a:t>Work</a:t>
            </a:r>
            <a:r>
              <a:rPr lang="et-EE" sz="4400" dirty="0"/>
              <a:t> </a:t>
            </a:r>
            <a:r>
              <a:rPr lang="et-EE" sz="4400" dirty="0" err="1"/>
              <a:t>process</a:t>
            </a:r>
            <a:endParaRPr lang="et-EE" sz="4400" dirty="0"/>
          </a:p>
        </p:txBody>
      </p:sp>
      <p:sp>
        <p:nvSpPr>
          <p:cNvPr id="3" name="Sisu kohatäide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t-EE" sz="2400" dirty="0" err="1">
                <a:solidFill>
                  <a:schemeClr val="bg1"/>
                </a:solidFill>
              </a:rPr>
              <a:t>Using</a:t>
            </a:r>
            <a:r>
              <a:rPr lang="et-EE" sz="2400" dirty="0">
                <a:solidFill>
                  <a:schemeClr val="bg1"/>
                </a:solidFill>
              </a:rPr>
              <a:t> </a:t>
            </a:r>
            <a:r>
              <a:rPr lang="et-EE" sz="2400" dirty="0" err="1">
                <a:solidFill>
                  <a:schemeClr val="bg1"/>
                </a:solidFill>
              </a:rPr>
              <a:t>the</a:t>
            </a:r>
            <a:r>
              <a:rPr lang="et-EE" sz="2400" dirty="0">
                <a:solidFill>
                  <a:schemeClr val="bg1"/>
                </a:solidFill>
              </a:rPr>
              <a:t> </a:t>
            </a:r>
            <a:r>
              <a:rPr lang="et-EE" sz="2400" dirty="0" err="1">
                <a:solidFill>
                  <a:schemeClr val="bg1"/>
                </a:solidFill>
              </a:rPr>
              <a:t>fire</a:t>
            </a:r>
            <a:r>
              <a:rPr lang="et-EE" sz="2400" dirty="0">
                <a:solidFill>
                  <a:schemeClr val="bg1"/>
                </a:solidFill>
              </a:rPr>
              <a:t> starter </a:t>
            </a:r>
          </a:p>
        </p:txBody>
      </p:sp>
      <p:pic>
        <p:nvPicPr>
          <p:cNvPr id="7" name="Pilt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2838"/>
          <a:stretch/>
        </p:blipFill>
        <p:spPr>
          <a:xfrm>
            <a:off x="677334" y="2761672"/>
            <a:ext cx="3700678" cy="3582987"/>
          </a:xfrm>
          <a:prstGeom prst="rect">
            <a:avLst/>
          </a:prstGeom>
        </p:spPr>
      </p:pic>
      <p:pic>
        <p:nvPicPr>
          <p:cNvPr id="9" name="Pilt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78012" y="1569800"/>
            <a:ext cx="2237426" cy="2383743"/>
          </a:xfrm>
          <a:prstGeom prst="rect">
            <a:avLst/>
          </a:prstGeom>
        </p:spPr>
      </p:pic>
      <p:pic>
        <p:nvPicPr>
          <p:cNvPr id="10" name="Pilt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8012" y="3953543"/>
            <a:ext cx="3472873" cy="2604655"/>
          </a:xfrm>
          <a:prstGeom prst="rect">
            <a:avLst/>
          </a:prstGeom>
        </p:spPr>
      </p:pic>
      <p:pic>
        <p:nvPicPr>
          <p:cNvPr id="11" name="Pilt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5438" y="1203035"/>
            <a:ext cx="4156363" cy="3117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773701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t-EE" dirty="0"/>
              <a:t>List of </a:t>
            </a:r>
            <a:r>
              <a:rPr lang="et-EE" dirty="0" err="1"/>
              <a:t>information</a:t>
            </a:r>
            <a:r>
              <a:rPr lang="et-EE" dirty="0"/>
              <a:t> </a:t>
            </a:r>
            <a:r>
              <a:rPr lang="et-EE" dirty="0" err="1"/>
              <a:t>sources</a:t>
            </a:r>
            <a:endParaRPr lang="et-EE" dirty="0"/>
          </a:p>
        </p:txBody>
      </p:sp>
      <p:sp>
        <p:nvSpPr>
          <p:cNvPr id="3" name="Sisu kohatäid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t-EE" dirty="0">
                <a:solidFill>
                  <a:schemeClr val="bg1"/>
                </a:solidFill>
                <a:hlinkClick r:id="rId2"/>
              </a:rPr>
              <a:t>https://www.tlu.ee/opmat/tp/seiklus.pdf</a:t>
            </a:r>
            <a:endParaRPr lang="et-EE" dirty="0">
              <a:solidFill>
                <a:schemeClr val="bg1"/>
              </a:solidFill>
            </a:endParaRPr>
          </a:p>
          <a:p>
            <a:endParaRPr lang="et-EE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28075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831273"/>
          </a:xfrm>
        </p:spPr>
        <p:txBody>
          <a:bodyPr>
            <a:normAutofit/>
          </a:bodyPr>
          <a:lstStyle/>
          <a:p>
            <a:pPr algn="ctr"/>
            <a:r>
              <a:rPr lang="et-EE" sz="4400" dirty="0" err="1"/>
              <a:t>Aims</a:t>
            </a:r>
            <a:r>
              <a:rPr lang="et-EE" sz="4400" dirty="0"/>
              <a:t> of </a:t>
            </a:r>
            <a:r>
              <a:rPr lang="et-EE" sz="4400" dirty="0" err="1"/>
              <a:t>the</a:t>
            </a:r>
            <a:r>
              <a:rPr lang="et-EE" sz="4400" dirty="0"/>
              <a:t> </a:t>
            </a:r>
            <a:r>
              <a:rPr lang="et-EE" sz="4400" dirty="0" err="1"/>
              <a:t>project</a:t>
            </a:r>
            <a:endParaRPr lang="et-EE" sz="4400" dirty="0"/>
          </a:p>
        </p:txBody>
      </p:sp>
      <p:sp>
        <p:nvSpPr>
          <p:cNvPr id="3" name="Sisu kohatäide 2"/>
          <p:cNvSpPr>
            <a:spLocks noGrp="1"/>
          </p:cNvSpPr>
          <p:nvPr>
            <p:ph sz="half" idx="1"/>
          </p:nvPr>
        </p:nvSpPr>
        <p:spPr>
          <a:xfrm>
            <a:off x="4874067" y="1705041"/>
            <a:ext cx="6366587" cy="4123104"/>
          </a:xfrm>
        </p:spPr>
        <p:txBody>
          <a:bodyPr>
            <a:noAutofit/>
          </a:bodyPr>
          <a:lstStyle/>
          <a:p>
            <a:r>
              <a:rPr lang="et-EE" sz="2000" dirty="0" err="1">
                <a:solidFill>
                  <a:schemeClr val="bg1"/>
                </a:solidFill>
              </a:rPr>
              <a:t>To</a:t>
            </a:r>
            <a:r>
              <a:rPr lang="et-EE" sz="2000" dirty="0">
                <a:solidFill>
                  <a:schemeClr val="bg1"/>
                </a:solidFill>
              </a:rPr>
              <a:t> </a:t>
            </a:r>
            <a:r>
              <a:rPr lang="et-EE" sz="2000" dirty="0" err="1">
                <a:solidFill>
                  <a:schemeClr val="bg1"/>
                </a:solidFill>
              </a:rPr>
              <a:t>involve</a:t>
            </a:r>
            <a:r>
              <a:rPr lang="et-EE" sz="2000" dirty="0">
                <a:solidFill>
                  <a:schemeClr val="bg1"/>
                </a:solidFill>
              </a:rPr>
              <a:t> </a:t>
            </a:r>
            <a:r>
              <a:rPr lang="et-EE" sz="2000" dirty="0" err="1">
                <a:solidFill>
                  <a:schemeClr val="bg1"/>
                </a:solidFill>
              </a:rPr>
              <a:t>peers</a:t>
            </a:r>
            <a:r>
              <a:rPr lang="et-EE" sz="2000" dirty="0">
                <a:solidFill>
                  <a:schemeClr val="bg1"/>
                </a:solidFill>
              </a:rPr>
              <a:t> in </a:t>
            </a:r>
            <a:r>
              <a:rPr lang="et-EE" sz="2000" dirty="0" err="1">
                <a:solidFill>
                  <a:schemeClr val="bg1"/>
                </a:solidFill>
              </a:rPr>
              <a:t>healthy</a:t>
            </a:r>
            <a:r>
              <a:rPr lang="et-EE" sz="2000" dirty="0">
                <a:solidFill>
                  <a:schemeClr val="bg1"/>
                </a:solidFill>
              </a:rPr>
              <a:t> and </a:t>
            </a:r>
            <a:r>
              <a:rPr lang="et-EE" sz="2000" dirty="0" err="1">
                <a:solidFill>
                  <a:schemeClr val="bg1"/>
                </a:solidFill>
              </a:rPr>
              <a:t>active</a:t>
            </a:r>
            <a:r>
              <a:rPr lang="et-EE" sz="2000" dirty="0">
                <a:solidFill>
                  <a:schemeClr val="bg1"/>
                </a:solidFill>
              </a:rPr>
              <a:t> </a:t>
            </a:r>
            <a:r>
              <a:rPr lang="et-EE" sz="2000" dirty="0" err="1">
                <a:solidFill>
                  <a:schemeClr val="bg1"/>
                </a:solidFill>
              </a:rPr>
              <a:t>lifestyle</a:t>
            </a:r>
            <a:endParaRPr lang="et-EE" sz="2000" dirty="0">
              <a:solidFill>
                <a:schemeClr val="bg1"/>
              </a:solidFill>
            </a:endParaRPr>
          </a:p>
          <a:p>
            <a:r>
              <a:rPr lang="et-EE" sz="2000" dirty="0" err="1">
                <a:solidFill>
                  <a:schemeClr val="bg1"/>
                </a:solidFill>
              </a:rPr>
              <a:t>To</a:t>
            </a:r>
            <a:r>
              <a:rPr lang="et-EE" sz="2000" dirty="0">
                <a:solidFill>
                  <a:schemeClr val="bg1"/>
                </a:solidFill>
              </a:rPr>
              <a:t> show </a:t>
            </a:r>
            <a:r>
              <a:rPr lang="et-EE" sz="2000" dirty="0" err="1">
                <a:solidFill>
                  <a:schemeClr val="bg1"/>
                </a:solidFill>
              </a:rPr>
              <a:t>peers</a:t>
            </a:r>
            <a:r>
              <a:rPr lang="et-EE" sz="2000" dirty="0">
                <a:solidFill>
                  <a:schemeClr val="bg1"/>
                </a:solidFill>
              </a:rPr>
              <a:t> </a:t>
            </a:r>
            <a:r>
              <a:rPr lang="et-EE" sz="2000" dirty="0" err="1">
                <a:solidFill>
                  <a:schemeClr val="bg1"/>
                </a:solidFill>
              </a:rPr>
              <a:t>many</a:t>
            </a:r>
            <a:r>
              <a:rPr lang="et-EE" sz="2000" dirty="0">
                <a:solidFill>
                  <a:schemeClr val="bg1"/>
                </a:solidFill>
              </a:rPr>
              <a:t> </a:t>
            </a:r>
            <a:r>
              <a:rPr lang="et-EE" sz="2000" dirty="0" err="1">
                <a:solidFill>
                  <a:schemeClr val="bg1"/>
                </a:solidFill>
              </a:rPr>
              <a:t>possibilities</a:t>
            </a:r>
            <a:r>
              <a:rPr lang="et-EE" sz="2000" dirty="0">
                <a:solidFill>
                  <a:schemeClr val="bg1"/>
                </a:solidFill>
              </a:rPr>
              <a:t> </a:t>
            </a:r>
            <a:r>
              <a:rPr lang="et-EE" sz="2000" dirty="0" err="1">
                <a:solidFill>
                  <a:schemeClr val="bg1"/>
                </a:solidFill>
              </a:rPr>
              <a:t>for</a:t>
            </a:r>
            <a:r>
              <a:rPr lang="et-EE" sz="2000" dirty="0">
                <a:solidFill>
                  <a:schemeClr val="bg1"/>
                </a:solidFill>
              </a:rPr>
              <a:t> </a:t>
            </a:r>
            <a:r>
              <a:rPr lang="et-EE" sz="2000" dirty="0" err="1">
                <a:solidFill>
                  <a:schemeClr val="bg1"/>
                </a:solidFill>
              </a:rPr>
              <a:t>having</a:t>
            </a:r>
            <a:r>
              <a:rPr lang="et-EE" sz="2000" dirty="0">
                <a:solidFill>
                  <a:schemeClr val="bg1"/>
                </a:solidFill>
              </a:rPr>
              <a:t> </a:t>
            </a:r>
            <a:r>
              <a:rPr lang="et-EE" sz="2000" dirty="0" err="1">
                <a:solidFill>
                  <a:schemeClr val="bg1"/>
                </a:solidFill>
              </a:rPr>
              <a:t>fun</a:t>
            </a:r>
            <a:r>
              <a:rPr lang="et-EE" sz="2000" dirty="0">
                <a:solidFill>
                  <a:schemeClr val="bg1"/>
                </a:solidFill>
              </a:rPr>
              <a:t> in </a:t>
            </a:r>
            <a:r>
              <a:rPr lang="et-EE" sz="2000" dirty="0" err="1">
                <a:solidFill>
                  <a:schemeClr val="bg1"/>
                </a:solidFill>
              </a:rPr>
              <a:t>fresh</a:t>
            </a:r>
            <a:r>
              <a:rPr lang="et-EE" sz="2000" dirty="0">
                <a:solidFill>
                  <a:schemeClr val="bg1"/>
                </a:solidFill>
              </a:rPr>
              <a:t> </a:t>
            </a:r>
            <a:r>
              <a:rPr lang="et-EE" sz="2000" dirty="0" err="1">
                <a:solidFill>
                  <a:schemeClr val="bg1"/>
                </a:solidFill>
              </a:rPr>
              <a:t>air</a:t>
            </a:r>
            <a:r>
              <a:rPr lang="et-EE" sz="2000" dirty="0">
                <a:solidFill>
                  <a:schemeClr val="bg1"/>
                </a:solidFill>
              </a:rPr>
              <a:t> and </a:t>
            </a:r>
            <a:r>
              <a:rPr lang="et-EE" sz="2000" dirty="0" err="1">
                <a:solidFill>
                  <a:schemeClr val="bg1"/>
                </a:solidFill>
              </a:rPr>
              <a:t>forest</a:t>
            </a:r>
            <a:r>
              <a:rPr lang="et-EE" sz="2000" dirty="0">
                <a:solidFill>
                  <a:schemeClr val="bg1"/>
                </a:solidFill>
              </a:rPr>
              <a:t> all </a:t>
            </a:r>
            <a:r>
              <a:rPr lang="et-EE" sz="2000" dirty="0" err="1">
                <a:solidFill>
                  <a:schemeClr val="bg1"/>
                </a:solidFill>
              </a:rPr>
              <a:t>season</a:t>
            </a:r>
            <a:r>
              <a:rPr lang="et-EE" sz="2000" dirty="0">
                <a:solidFill>
                  <a:schemeClr val="bg1"/>
                </a:solidFill>
              </a:rPr>
              <a:t> </a:t>
            </a:r>
            <a:r>
              <a:rPr lang="et-EE" sz="2000" dirty="0" err="1">
                <a:solidFill>
                  <a:schemeClr val="bg1"/>
                </a:solidFill>
              </a:rPr>
              <a:t>long</a:t>
            </a:r>
            <a:endParaRPr lang="et-EE" sz="2000" dirty="0">
              <a:solidFill>
                <a:schemeClr val="bg1"/>
              </a:solidFill>
            </a:endParaRPr>
          </a:p>
          <a:p>
            <a:r>
              <a:rPr lang="et-EE" sz="2000" dirty="0" err="1">
                <a:solidFill>
                  <a:schemeClr val="bg1"/>
                </a:solidFill>
              </a:rPr>
              <a:t>To</a:t>
            </a:r>
            <a:r>
              <a:rPr lang="et-EE" sz="2000" dirty="0">
                <a:solidFill>
                  <a:schemeClr val="bg1"/>
                </a:solidFill>
              </a:rPr>
              <a:t> </a:t>
            </a:r>
            <a:r>
              <a:rPr lang="et-EE" sz="2000" dirty="0" err="1">
                <a:solidFill>
                  <a:schemeClr val="bg1"/>
                </a:solidFill>
              </a:rPr>
              <a:t>teach</a:t>
            </a:r>
            <a:r>
              <a:rPr lang="et-EE" sz="2000" dirty="0">
                <a:solidFill>
                  <a:schemeClr val="bg1"/>
                </a:solidFill>
              </a:rPr>
              <a:t> </a:t>
            </a:r>
            <a:r>
              <a:rPr lang="et-EE" sz="2000" dirty="0" err="1">
                <a:solidFill>
                  <a:schemeClr val="bg1"/>
                </a:solidFill>
              </a:rPr>
              <a:t>peers</a:t>
            </a:r>
            <a:r>
              <a:rPr lang="et-EE" sz="2000" dirty="0">
                <a:solidFill>
                  <a:schemeClr val="bg1"/>
                </a:solidFill>
              </a:rPr>
              <a:t> </a:t>
            </a:r>
            <a:r>
              <a:rPr lang="et-EE" sz="2000" dirty="0" err="1">
                <a:solidFill>
                  <a:schemeClr val="bg1"/>
                </a:solidFill>
              </a:rPr>
              <a:t>how</a:t>
            </a:r>
            <a:r>
              <a:rPr lang="et-EE" sz="2000" dirty="0">
                <a:solidFill>
                  <a:schemeClr val="bg1"/>
                </a:solidFill>
              </a:rPr>
              <a:t> </a:t>
            </a:r>
            <a:r>
              <a:rPr lang="et-EE" sz="2000" dirty="0" err="1">
                <a:solidFill>
                  <a:schemeClr val="bg1"/>
                </a:solidFill>
              </a:rPr>
              <a:t>to</a:t>
            </a:r>
            <a:r>
              <a:rPr lang="et-EE" sz="2000" dirty="0">
                <a:solidFill>
                  <a:schemeClr val="bg1"/>
                </a:solidFill>
              </a:rPr>
              <a:t> </a:t>
            </a:r>
            <a:r>
              <a:rPr lang="et-EE" sz="2000" dirty="0" err="1">
                <a:solidFill>
                  <a:schemeClr val="bg1"/>
                </a:solidFill>
              </a:rPr>
              <a:t>make</a:t>
            </a:r>
            <a:r>
              <a:rPr lang="et-EE" sz="2000" dirty="0">
                <a:solidFill>
                  <a:schemeClr val="bg1"/>
                </a:solidFill>
              </a:rPr>
              <a:t> </a:t>
            </a:r>
            <a:r>
              <a:rPr lang="et-EE" sz="2000" dirty="0" err="1">
                <a:solidFill>
                  <a:schemeClr val="bg1"/>
                </a:solidFill>
              </a:rPr>
              <a:t>fire</a:t>
            </a:r>
            <a:r>
              <a:rPr lang="et-EE" sz="2000" dirty="0">
                <a:solidFill>
                  <a:schemeClr val="bg1"/>
                </a:solidFill>
              </a:rPr>
              <a:t> </a:t>
            </a:r>
            <a:r>
              <a:rPr lang="et-EE" sz="2000" dirty="0" err="1">
                <a:solidFill>
                  <a:schemeClr val="bg1"/>
                </a:solidFill>
              </a:rPr>
              <a:t>for</a:t>
            </a:r>
            <a:r>
              <a:rPr lang="et-EE" sz="2000" dirty="0">
                <a:solidFill>
                  <a:schemeClr val="bg1"/>
                </a:solidFill>
              </a:rPr>
              <a:t> </a:t>
            </a:r>
            <a:r>
              <a:rPr lang="et-EE" sz="2000" dirty="0" err="1">
                <a:solidFill>
                  <a:schemeClr val="bg1"/>
                </a:solidFill>
              </a:rPr>
              <a:t>camp</a:t>
            </a:r>
            <a:r>
              <a:rPr lang="et-EE" sz="2000" dirty="0">
                <a:solidFill>
                  <a:schemeClr val="bg1"/>
                </a:solidFill>
              </a:rPr>
              <a:t> and </a:t>
            </a:r>
            <a:r>
              <a:rPr lang="et-EE" sz="2000" dirty="0" err="1">
                <a:solidFill>
                  <a:schemeClr val="bg1"/>
                </a:solidFill>
              </a:rPr>
              <a:t>cooking</a:t>
            </a:r>
            <a:endParaRPr lang="et-EE" sz="2000" dirty="0">
              <a:solidFill>
                <a:schemeClr val="bg1"/>
              </a:solidFill>
            </a:endParaRPr>
          </a:p>
          <a:p>
            <a:r>
              <a:rPr lang="et-EE" sz="2000" dirty="0" err="1">
                <a:solidFill>
                  <a:schemeClr val="bg1"/>
                </a:solidFill>
              </a:rPr>
              <a:t>To</a:t>
            </a:r>
            <a:r>
              <a:rPr lang="et-EE" sz="2000" dirty="0">
                <a:solidFill>
                  <a:schemeClr val="bg1"/>
                </a:solidFill>
              </a:rPr>
              <a:t> </a:t>
            </a:r>
            <a:r>
              <a:rPr lang="et-EE" sz="2000" dirty="0" err="1">
                <a:solidFill>
                  <a:schemeClr val="bg1"/>
                </a:solidFill>
              </a:rPr>
              <a:t>teach</a:t>
            </a:r>
            <a:r>
              <a:rPr lang="et-EE" sz="2000" dirty="0">
                <a:solidFill>
                  <a:schemeClr val="bg1"/>
                </a:solidFill>
              </a:rPr>
              <a:t> </a:t>
            </a:r>
            <a:r>
              <a:rPr lang="et-EE" sz="2000" dirty="0" err="1">
                <a:solidFill>
                  <a:schemeClr val="bg1"/>
                </a:solidFill>
              </a:rPr>
              <a:t>peers</a:t>
            </a:r>
            <a:r>
              <a:rPr lang="et-EE" sz="2000" dirty="0">
                <a:solidFill>
                  <a:schemeClr val="bg1"/>
                </a:solidFill>
              </a:rPr>
              <a:t> </a:t>
            </a:r>
            <a:r>
              <a:rPr lang="et-EE" sz="2000" dirty="0" err="1">
                <a:solidFill>
                  <a:schemeClr val="bg1"/>
                </a:solidFill>
              </a:rPr>
              <a:t>some</a:t>
            </a:r>
            <a:r>
              <a:rPr lang="et-EE" sz="2000" dirty="0">
                <a:solidFill>
                  <a:schemeClr val="bg1"/>
                </a:solidFill>
              </a:rPr>
              <a:t> </a:t>
            </a:r>
            <a:r>
              <a:rPr lang="et-EE" sz="2000" dirty="0" err="1">
                <a:solidFill>
                  <a:schemeClr val="bg1"/>
                </a:solidFill>
              </a:rPr>
              <a:t>easy</a:t>
            </a:r>
            <a:r>
              <a:rPr lang="et-EE" sz="2000" dirty="0">
                <a:solidFill>
                  <a:schemeClr val="bg1"/>
                </a:solidFill>
              </a:rPr>
              <a:t> </a:t>
            </a:r>
            <a:r>
              <a:rPr lang="et-EE" sz="2000" dirty="0" err="1">
                <a:solidFill>
                  <a:schemeClr val="bg1"/>
                </a:solidFill>
              </a:rPr>
              <a:t>tricks</a:t>
            </a:r>
            <a:r>
              <a:rPr lang="et-EE" sz="2000" dirty="0">
                <a:solidFill>
                  <a:schemeClr val="bg1"/>
                </a:solidFill>
              </a:rPr>
              <a:t> and DIY </a:t>
            </a:r>
            <a:r>
              <a:rPr lang="et-EE" sz="2000" dirty="0" err="1">
                <a:solidFill>
                  <a:schemeClr val="bg1"/>
                </a:solidFill>
              </a:rPr>
              <a:t>for</a:t>
            </a:r>
            <a:r>
              <a:rPr lang="et-EE" sz="2000" dirty="0">
                <a:solidFill>
                  <a:schemeClr val="bg1"/>
                </a:solidFill>
              </a:rPr>
              <a:t> </a:t>
            </a:r>
            <a:r>
              <a:rPr lang="et-EE" sz="2000" dirty="0" err="1">
                <a:solidFill>
                  <a:schemeClr val="bg1"/>
                </a:solidFill>
              </a:rPr>
              <a:t>being</a:t>
            </a:r>
            <a:r>
              <a:rPr lang="et-EE" sz="2000" dirty="0">
                <a:solidFill>
                  <a:schemeClr val="bg1"/>
                </a:solidFill>
              </a:rPr>
              <a:t> </a:t>
            </a:r>
            <a:r>
              <a:rPr lang="et-EE" sz="2000" dirty="0" err="1">
                <a:solidFill>
                  <a:schemeClr val="bg1"/>
                </a:solidFill>
              </a:rPr>
              <a:t>safe</a:t>
            </a:r>
            <a:r>
              <a:rPr lang="et-EE" sz="2000" dirty="0">
                <a:solidFill>
                  <a:schemeClr val="bg1"/>
                </a:solidFill>
              </a:rPr>
              <a:t> in </a:t>
            </a:r>
            <a:r>
              <a:rPr lang="et-EE" sz="2000" dirty="0" err="1">
                <a:solidFill>
                  <a:schemeClr val="bg1"/>
                </a:solidFill>
              </a:rPr>
              <a:t>nature</a:t>
            </a:r>
            <a:endParaRPr lang="et-EE" sz="2000" dirty="0">
              <a:solidFill>
                <a:schemeClr val="bg1"/>
              </a:solidFill>
            </a:endParaRPr>
          </a:p>
          <a:p>
            <a:r>
              <a:rPr lang="et-EE" sz="2000" dirty="0" err="1">
                <a:solidFill>
                  <a:schemeClr val="bg1"/>
                </a:solidFill>
              </a:rPr>
              <a:t>To</a:t>
            </a:r>
            <a:r>
              <a:rPr lang="et-EE" sz="2000" dirty="0">
                <a:solidFill>
                  <a:schemeClr val="bg1"/>
                </a:solidFill>
              </a:rPr>
              <a:t> </a:t>
            </a:r>
            <a:r>
              <a:rPr lang="et-EE" sz="2000" dirty="0" err="1">
                <a:solidFill>
                  <a:schemeClr val="bg1"/>
                </a:solidFill>
              </a:rPr>
              <a:t>teach</a:t>
            </a:r>
            <a:r>
              <a:rPr lang="et-EE" sz="2000" dirty="0">
                <a:solidFill>
                  <a:schemeClr val="bg1"/>
                </a:solidFill>
              </a:rPr>
              <a:t> </a:t>
            </a:r>
            <a:r>
              <a:rPr lang="et-EE" sz="2000" dirty="0" err="1">
                <a:solidFill>
                  <a:schemeClr val="bg1"/>
                </a:solidFill>
              </a:rPr>
              <a:t>peers</a:t>
            </a:r>
            <a:r>
              <a:rPr lang="et-EE" sz="2000" dirty="0">
                <a:solidFill>
                  <a:schemeClr val="bg1"/>
                </a:solidFill>
              </a:rPr>
              <a:t> </a:t>
            </a:r>
            <a:r>
              <a:rPr lang="et-EE" sz="2000" dirty="0" err="1">
                <a:solidFill>
                  <a:schemeClr val="bg1"/>
                </a:solidFill>
              </a:rPr>
              <a:t>useful</a:t>
            </a:r>
            <a:r>
              <a:rPr lang="et-EE" sz="2000" dirty="0">
                <a:solidFill>
                  <a:schemeClr val="bg1"/>
                </a:solidFill>
              </a:rPr>
              <a:t> </a:t>
            </a:r>
            <a:r>
              <a:rPr lang="et-EE" sz="2000" dirty="0" err="1">
                <a:solidFill>
                  <a:schemeClr val="bg1"/>
                </a:solidFill>
              </a:rPr>
              <a:t>tools</a:t>
            </a:r>
            <a:r>
              <a:rPr lang="et-EE" sz="2000" dirty="0">
                <a:solidFill>
                  <a:schemeClr val="bg1"/>
                </a:solidFill>
              </a:rPr>
              <a:t> in </a:t>
            </a:r>
            <a:r>
              <a:rPr lang="et-EE" sz="2000" dirty="0" err="1">
                <a:solidFill>
                  <a:schemeClr val="bg1"/>
                </a:solidFill>
              </a:rPr>
              <a:t>forest</a:t>
            </a:r>
            <a:r>
              <a:rPr lang="et-EE" sz="2000" dirty="0">
                <a:solidFill>
                  <a:schemeClr val="bg1"/>
                </a:solidFill>
              </a:rPr>
              <a:t> and </a:t>
            </a:r>
            <a:r>
              <a:rPr lang="et-EE" sz="2000" dirty="0" err="1">
                <a:solidFill>
                  <a:schemeClr val="bg1"/>
                </a:solidFill>
              </a:rPr>
              <a:t>how</a:t>
            </a:r>
            <a:r>
              <a:rPr lang="et-EE" sz="2000" dirty="0">
                <a:solidFill>
                  <a:schemeClr val="bg1"/>
                </a:solidFill>
              </a:rPr>
              <a:t> </a:t>
            </a:r>
            <a:r>
              <a:rPr lang="et-EE" sz="2000" dirty="0" err="1">
                <a:solidFill>
                  <a:schemeClr val="bg1"/>
                </a:solidFill>
              </a:rPr>
              <a:t>to</a:t>
            </a:r>
            <a:r>
              <a:rPr lang="et-EE" sz="2000" dirty="0">
                <a:solidFill>
                  <a:schemeClr val="bg1"/>
                </a:solidFill>
              </a:rPr>
              <a:t> </a:t>
            </a:r>
            <a:r>
              <a:rPr lang="et-EE" sz="2000" dirty="0" err="1">
                <a:solidFill>
                  <a:schemeClr val="bg1"/>
                </a:solidFill>
              </a:rPr>
              <a:t>use</a:t>
            </a:r>
            <a:r>
              <a:rPr lang="et-EE" sz="2000" dirty="0">
                <a:solidFill>
                  <a:schemeClr val="bg1"/>
                </a:solidFill>
              </a:rPr>
              <a:t> </a:t>
            </a:r>
            <a:r>
              <a:rPr lang="et-EE" sz="2000" dirty="0" err="1">
                <a:solidFill>
                  <a:schemeClr val="bg1"/>
                </a:solidFill>
              </a:rPr>
              <a:t>them</a:t>
            </a:r>
            <a:r>
              <a:rPr lang="et-EE" sz="2000" dirty="0">
                <a:solidFill>
                  <a:schemeClr val="bg1"/>
                </a:solidFill>
              </a:rPr>
              <a:t> </a:t>
            </a:r>
            <a:r>
              <a:rPr lang="et-EE" sz="2000" dirty="0" err="1">
                <a:solidFill>
                  <a:schemeClr val="bg1"/>
                </a:solidFill>
              </a:rPr>
              <a:t>properly</a:t>
            </a:r>
            <a:endParaRPr lang="et-EE" sz="2000" dirty="0">
              <a:solidFill>
                <a:schemeClr val="bg1"/>
              </a:solidFill>
            </a:endParaRPr>
          </a:p>
          <a:p>
            <a:r>
              <a:rPr lang="et-EE" sz="2000" dirty="0" err="1">
                <a:solidFill>
                  <a:schemeClr val="bg1"/>
                </a:solidFill>
              </a:rPr>
              <a:t>To</a:t>
            </a:r>
            <a:r>
              <a:rPr lang="et-EE" sz="2000" dirty="0">
                <a:solidFill>
                  <a:schemeClr val="bg1"/>
                </a:solidFill>
              </a:rPr>
              <a:t> </a:t>
            </a:r>
            <a:r>
              <a:rPr lang="et-EE" sz="2000" dirty="0" err="1">
                <a:solidFill>
                  <a:schemeClr val="bg1"/>
                </a:solidFill>
              </a:rPr>
              <a:t>offer</a:t>
            </a:r>
            <a:r>
              <a:rPr lang="et-EE" sz="2000" dirty="0">
                <a:solidFill>
                  <a:schemeClr val="bg1"/>
                </a:solidFill>
              </a:rPr>
              <a:t> </a:t>
            </a:r>
            <a:r>
              <a:rPr lang="et-EE" sz="2000" dirty="0" err="1">
                <a:solidFill>
                  <a:schemeClr val="bg1"/>
                </a:solidFill>
              </a:rPr>
              <a:t>peers</a:t>
            </a:r>
            <a:r>
              <a:rPr lang="et-EE" sz="2000" dirty="0">
                <a:solidFill>
                  <a:schemeClr val="bg1"/>
                </a:solidFill>
              </a:rPr>
              <a:t> </a:t>
            </a:r>
            <a:r>
              <a:rPr lang="et-EE" sz="2000" dirty="0" err="1">
                <a:solidFill>
                  <a:schemeClr val="bg1"/>
                </a:solidFill>
              </a:rPr>
              <a:t>emotions</a:t>
            </a:r>
            <a:r>
              <a:rPr lang="et-EE" sz="2000" dirty="0">
                <a:solidFill>
                  <a:schemeClr val="bg1"/>
                </a:solidFill>
              </a:rPr>
              <a:t> and </a:t>
            </a:r>
            <a:r>
              <a:rPr lang="et-EE" sz="2000" dirty="0" err="1">
                <a:solidFill>
                  <a:schemeClr val="bg1"/>
                </a:solidFill>
              </a:rPr>
              <a:t>experiences</a:t>
            </a:r>
            <a:endParaRPr lang="et-EE" sz="2000" dirty="0">
              <a:solidFill>
                <a:schemeClr val="bg1"/>
              </a:solidFill>
            </a:endParaRPr>
          </a:p>
        </p:txBody>
      </p:sp>
      <p:pic>
        <p:nvPicPr>
          <p:cNvPr id="5" name="Pilt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1856" y="1705041"/>
            <a:ext cx="3408337" cy="47918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109366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t-EE" sz="4400" dirty="0" err="1"/>
              <a:t>Methology</a:t>
            </a:r>
            <a:endParaRPr lang="et-EE" sz="4400" dirty="0"/>
          </a:p>
        </p:txBody>
      </p:sp>
      <p:sp>
        <p:nvSpPr>
          <p:cNvPr id="3" name="Sisu kohatäide 2"/>
          <p:cNvSpPr>
            <a:spLocks noGrp="1"/>
          </p:cNvSpPr>
          <p:nvPr>
            <p:ph sz="half"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GB" sz="2400" b="1" dirty="0">
                <a:solidFill>
                  <a:schemeClr val="bg1"/>
                </a:solidFill>
              </a:rPr>
              <a:t>Learning by doing and from peer to peer learning method:</a:t>
            </a:r>
          </a:p>
          <a:p>
            <a:r>
              <a:rPr lang="en-GB" sz="2400" dirty="0">
                <a:solidFill>
                  <a:schemeClr val="bg1"/>
                </a:solidFill>
              </a:rPr>
              <a:t>practical and useful instructions from experienced peers</a:t>
            </a:r>
          </a:p>
          <a:p>
            <a:pPr marL="0" indent="0">
              <a:buNone/>
            </a:pPr>
            <a:endParaRPr lang="en-GB" sz="2400" dirty="0">
              <a:solidFill>
                <a:schemeClr val="bg1"/>
              </a:solidFill>
            </a:endParaRPr>
          </a:p>
          <a:p>
            <a:r>
              <a:rPr lang="en-GB" sz="2400" dirty="0">
                <a:solidFill>
                  <a:schemeClr val="bg1"/>
                </a:solidFill>
              </a:rPr>
              <a:t>Hands-on activities and teamwork with o</a:t>
            </a:r>
            <a:r>
              <a:rPr lang="et-EE" sz="2400" dirty="0" err="1">
                <a:solidFill>
                  <a:schemeClr val="bg1"/>
                </a:solidFill>
              </a:rPr>
              <a:t>th</a:t>
            </a:r>
            <a:r>
              <a:rPr lang="en-GB" sz="2400" dirty="0" err="1">
                <a:solidFill>
                  <a:schemeClr val="bg1"/>
                </a:solidFill>
              </a:rPr>
              <a:t>er</a:t>
            </a:r>
            <a:r>
              <a:rPr lang="en-GB" sz="2400" dirty="0">
                <a:solidFill>
                  <a:schemeClr val="bg1"/>
                </a:solidFill>
              </a:rPr>
              <a:t> students</a:t>
            </a:r>
          </a:p>
          <a:p>
            <a:endParaRPr lang="en-GB" sz="2400" dirty="0">
              <a:solidFill>
                <a:schemeClr val="bg1"/>
              </a:solidFill>
            </a:endParaRPr>
          </a:p>
          <a:p>
            <a:r>
              <a:rPr lang="en-GB" sz="2400" dirty="0">
                <a:solidFill>
                  <a:schemeClr val="bg1"/>
                </a:solidFill>
              </a:rPr>
              <a:t>Safe </a:t>
            </a:r>
            <a:r>
              <a:rPr lang="en-GB" sz="2400" dirty="0" err="1">
                <a:solidFill>
                  <a:schemeClr val="bg1"/>
                </a:solidFill>
              </a:rPr>
              <a:t>experient</a:t>
            </a:r>
            <a:r>
              <a:rPr lang="et-EE" sz="2400" dirty="0">
                <a:solidFill>
                  <a:schemeClr val="bg1"/>
                </a:solidFill>
              </a:rPr>
              <a:t>i</a:t>
            </a:r>
            <a:r>
              <a:rPr lang="en-GB" sz="2400" dirty="0">
                <a:solidFill>
                  <a:schemeClr val="bg1"/>
                </a:solidFill>
              </a:rPr>
              <a:t>al learning</a:t>
            </a:r>
          </a:p>
          <a:p>
            <a:endParaRPr lang="et-EE" dirty="0">
              <a:solidFill>
                <a:schemeClr val="bg1"/>
              </a:solidFill>
            </a:endParaRPr>
          </a:p>
          <a:p>
            <a:endParaRPr lang="et-EE" dirty="0">
              <a:solidFill>
                <a:schemeClr val="bg1"/>
              </a:solidFill>
            </a:endParaRPr>
          </a:p>
        </p:txBody>
      </p:sp>
      <p:sp>
        <p:nvSpPr>
          <p:cNvPr id="4" name="Sisu kohatäide 3"/>
          <p:cNvSpPr>
            <a:spLocks noGrp="1"/>
          </p:cNvSpPr>
          <p:nvPr>
            <p:ph sz="half" idx="2"/>
          </p:nvPr>
        </p:nvSpPr>
        <p:spPr>
          <a:xfrm>
            <a:off x="5089969" y="2160589"/>
            <a:ext cx="4894539" cy="3880773"/>
          </a:xfrm>
        </p:spPr>
        <p:txBody>
          <a:bodyPr>
            <a:normAutofit fontScale="85000" lnSpcReduction="10000"/>
          </a:bodyPr>
          <a:lstStyle/>
          <a:p>
            <a:r>
              <a:rPr lang="et-EE" sz="2400" b="1" dirty="0" err="1">
                <a:solidFill>
                  <a:schemeClr val="bg1"/>
                </a:solidFill>
              </a:rPr>
              <a:t>Nature</a:t>
            </a:r>
            <a:r>
              <a:rPr lang="et-EE" sz="2400" b="1" dirty="0">
                <a:solidFill>
                  <a:schemeClr val="bg1"/>
                </a:solidFill>
              </a:rPr>
              <a:t> </a:t>
            </a:r>
            <a:r>
              <a:rPr lang="et-EE" sz="2400" b="1" dirty="0" err="1">
                <a:solidFill>
                  <a:schemeClr val="bg1"/>
                </a:solidFill>
              </a:rPr>
              <a:t>experiences</a:t>
            </a:r>
            <a:r>
              <a:rPr lang="et-EE" sz="2400" b="1" dirty="0">
                <a:solidFill>
                  <a:schemeClr val="bg1"/>
                </a:solidFill>
              </a:rPr>
              <a:t>:</a:t>
            </a:r>
          </a:p>
          <a:p>
            <a:pPr marL="0" indent="0">
              <a:buNone/>
            </a:pPr>
            <a:r>
              <a:rPr lang="en-GB" sz="2400" dirty="0">
                <a:solidFill>
                  <a:schemeClr val="bg1"/>
                </a:solidFill>
              </a:rPr>
              <a:t>Being outside with different kind of weather and all season long</a:t>
            </a:r>
            <a:endParaRPr lang="en-GB" sz="2400" b="1" dirty="0">
              <a:solidFill>
                <a:schemeClr val="bg1"/>
              </a:solidFill>
            </a:endParaRPr>
          </a:p>
          <a:p>
            <a:r>
              <a:rPr lang="et-EE" sz="2400" b="1" dirty="0">
                <a:solidFill>
                  <a:schemeClr val="bg1"/>
                </a:solidFill>
              </a:rPr>
              <a:t>Me-feeling and </a:t>
            </a:r>
            <a:r>
              <a:rPr lang="et-EE" sz="2400" b="1" dirty="0" err="1">
                <a:solidFill>
                  <a:schemeClr val="bg1"/>
                </a:solidFill>
              </a:rPr>
              <a:t>group-experience</a:t>
            </a:r>
            <a:endParaRPr lang="et-EE" sz="2400" b="1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et-EE" sz="2400" b="1" dirty="0">
                <a:solidFill>
                  <a:schemeClr val="bg1"/>
                </a:solidFill>
              </a:rPr>
              <a:t>    and -</a:t>
            </a:r>
            <a:r>
              <a:rPr lang="et-EE" sz="2400" b="1" dirty="0" err="1">
                <a:solidFill>
                  <a:schemeClr val="bg1"/>
                </a:solidFill>
              </a:rPr>
              <a:t>emotion</a:t>
            </a:r>
            <a:r>
              <a:rPr lang="et-EE" sz="2400" b="1" dirty="0">
                <a:solidFill>
                  <a:schemeClr val="bg1"/>
                </a:solidFill>
              </a:rPr>
              <a:t>: </a:t>
            </a:r>
          </a:p>
          <a:p>
            <a:pPr marL="0" indent="0">
              <a:buNone/>
            </a:pPr>
            <a:r>
              <a:rPr lang="en-US" sz="2400" dirty="0">
                <a:solidFill>
                  <a:schemeClr val="bg1"/>
                </a:solidFill>
              </a:rPr>
              <a:t>mental and physical achievement, </a:t>
            </a:r>
            <a:r>
              <a:rPr lang="et-EE" sz="2400" dirty="0">
                <a:solidFill>
                  <a:schemeClr val="bg1"/>
                </a:solidFill>
              </a:rPr>
              <a:t>        </a:t>
            </a:r>
            <a:r>
              <a:rPr lang="en-US" sz="2400" dirty="0">
                <a:solidFill>
                  <a:schemeClr val="bg1"/>
                </a:solidFill>
              </a:rPr>
              <a:t>creativity</a:t>
            </a:r>
            <a:endParaRPr lang="et-EE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298346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t-EE" sz="4400" dirty="0" err="1"/>
              <a:t>Work</a:t>
            </a:r>
            <a:r>
              <a:rPr lang="et-EE" sz="4400" dirty="0"/>
              <a:t> </a:t>
            </a:r>
            <a:r>
              <a:rPr lang="et-EE" sz="4400" dirty="0" err="1"/>
              <a:t>process</a:t>
            </a:r>
            <a:endParaRPr lang="et-EE" sz="4400" dirty="0"/>
          </a:p>
        </p:txBody>
      </p:sp>
      <p:sp>
        <p:nvSpPr>
          <p:cNvPr id="4" name="Sisu kohatäide 3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t-EE" sz="2400" dirty="0" err="1">
                <a:solidFill>
                  <a:schemeClr val="bg1"/>
                </a:solidFill>
              </a:rPr>
              <a:t>Meetings</a:t>
            </a:r>
            <a:r>
              <a:rPr lang="et-EE" sz="2400" dirty="0">
                <a:solidFill>
                  <a:schemeClr val="bg1"/>
                </a:solidFill>
              </a:rPr>
              <a:t> in Messenger </a:t>
            </a:r>
            <a:r>
              <a:rPr lang="et-EE" sz="2400" dirty="0" err="1">
                <a:solidFill>
                  <a:schemeClr val="bg1"/>
                </a:solidFill>
              </a:rPr>
              <a:t>group</a:t>
            </a:r>
            <a:r>
              <a:rPr lang="et-EE" sz="2400" dirty="0">
                <a:solidFill>
                  <a:schemeClr val="bg1"/>
                </a:solidFill>
              </a:rPr>
              <a:t> </a:t>
            </a:r>
            <a:r>
              <a:rPr lang="et-EE" sz="2400" dirty="0" err="1">
                <a:solidFill>
                  <a:schemeClr val="bg1"/>
                </a:solidFill>
              </a:rPr>
              <a:t>with</a:t>
            </a:r>
            <a:r>
              <a:rPr lang="et-EE" sz="2400" dirty="0">
                <a:solidFill>
                  <a:schemeClr val="bg1"/>
                </a:solidFill>
              </a:rPr>
              <a:t> Project </a:t>
            </a:r>
            <a:r>
              <a:rPr lang="et-EE" sz="2400" dirty="0" err="1">
                <a:solidFill>
                  <a:schemeClr val="bg1"/>
                </a:solidFill>
              </a:rPr>
              <a:t>coordinator</a:t>
            </a:r>
            <a:r>
              <a:rPr lang="et-EE" sz="2400" dirty="0">
                <a:solidFill>
                  <a:schemeClr val="bg1"/>
                </a:solidFill>
              </a:rPr>
              <a:t> and </a:t>
            </a:r>
            <a:r>
              <a:rPr lang="et-EE" sz="2400" dirty="0" err="1">
                <a:solidFill>
                  <a:schemeClr val="bg1"/>
                </a:solidFill>
              </a:rPr>
              <a:t>with</a:t>
            </a:r>
            <a:r>
              <a:rPr lang="et-EE" sz="2400" dirty="0">
                <a:solidFill>
                  <a:schemeClr val="bg1"/>
                </a:solidFill>
              </a:rPr>
              <a:t> </a:t>
            </a:r>
            <a:r>
              <a:rPr lang="et-EE" sz="2400" dirty="0" err="1">
                <a:solidFill>
                  <a:schemeClr val="bg1"/>
                </a:solidFill>
              </a:rPr>
              <a:t>team</a:t>
            </a:r>
            <a:endParaRPr lang="et-EE" sz="2400" dirty="0">
              <a:solidFill>
                <a:schemeClr val="bg1"/>
              </a:solidFill>
            </a:endParaRPr>
          </a:p>
          <a:p>
            <a:r>
              <a:rPr lang="et-EE" sz="2400" dirty="0" err="1">
                <a:solidFill>
                  <a:schemeClr val="bg1"/>
                </a:solidFill>
              </a:rPr>
              <a:t>Meetings</a:t>
            </a:r>
            <a:r>
              <a:rPr lang="et-EE" sz="2400" dirty="0">
                <a:solidFill>
                  <a:schemeClr val="bg1"/>
                </a:solidFill>
              </a:rPr>
              <a:t> at </a:t>
            </a:r>
            <a:r>
              <a:rPr lang="et-EE" sz="2400" dirty="0" err="1">
                <a:solidFill>
                  <a:schemeClr val="bg1"/>
                </a:solidFill>
              </a:rPr>
              <a:t>school</a:t>
            </a:r>
            <a:r>
              <a:rPr lang="et-EE" sz="2400" dirty="0">
                <a:solidFill>
                  <a:schemeClr val="bg1"/>
                </a:solidFill>
              </a:rPr>
              <a:t> </a:t>
            </a:r>
            <a:r>
              <a:rPr lang="et-EE" sz="2400" dirty="0" err="1">
                <a:solidFill>
                  <a:schemeClr val="bg1"/>
                </a:solidFill>
              </a:rPr>
              <a:t>with</a:t>
            </a:r>
            <a:r>
              <a:rPr lang="et-EE" sz="2400" dirty="0">
                <a:solidFill>
                  <a:schemeClr val="bg1"/>
                </a:solidFill>
              </a:rPr>
              <a:t> </a:t>
            </a:r>
            <a:r>
              <a:rPr lang="et-EE" sz="2400" dirty="0" err="1">
                <a:solidFill>
                  <a:schemeClr val="bg1"/>
                </a:solidFill>
              </a:rPr>
              <a:t>team</a:t>
            </a:r>
            <a:r>
              <a:rPr lang="et-EE" sz="2400" dirty="0">
                <a:solidFill>
                  <a:schemeClr val="bg1"/>
                </a:solidFill>
              </a:rPr>
              <a:t> and </a:t>
            </a:r>
            <a:r>
              <a:rPr lang="et-EE" sz="2400" dirty="0" err="1">
                <a:solidFill>
                  <a:schemeClr val="bg1"/>
                </a:solidFill>
              </a:rPr>
              <a:t>teachers</a:t>
            </a:r>
            <a:endParaRPr lang="et-EE" sz="2400" dirty="0">
              <a:solidFill>
                <a:schemeClr val="bg1"/>
              </a:solidFill>
            </a:endParaRPr>
          </a:p>
          <a:p>
            <a:r>
              <a:rPr lang="et-EE" sz="2400" dirty="0" err="1">
                <a:solidFill>
                  <a:schemeClr val="bg1"/>
                </a:solidFill>
              </a:rPr>
              <a:t>Meetings</a:t>
            </a:r>
            <a:r>
              <a:rPr lang="et-EE" sz="2400" dirty="0">
                <a:solidFill>
                  <a:schemeClr val="bg1"/>
                </a:solidFill>
              </a:rPr>
              <a:t> at </a:t>
            </a:r>
            <a:r>
              <a:rPr lang="et-EE" sz="2400" dirty="0" err="1">
                <a:solidFill>
                  <a:schemeClr val="bg1"/>
                </a:solidFill>
              </a:rPr>
              <a:t>school</a:t>
            </a:r>
            <a:r>
              <a:rPr lang="et-EE" sz="2400" dirty="0">
                <a:solidFill>
                  <a:schemeClr val="bg1"/>
                </a:solidFill>
              </a:rPr>
              <a:t> </a:t>
            </a:r>
            <a:r>
              <a:rPr lang="et-EE" sz="2400" dirty="0" err="1">
                <a:solidFill>
                  <a:schemeClr val="bg1"/>
                </a:solidFill>
              </a:rPr>
              <a:t>with</a:t>
            </a:r>
            <a:r>
              <a:rPr lang="et-EE" sz="2400" dirty="0">
                <a:solidFill>
                  <a:schemeClr val="bg1"/>
                </a:solidFill>
              </a:rPr>
              <a:t> ohter Project </a:t>
            </a:r>
            <a:r>
              <a:rPr lang="et-EE" sz="2400" dirty="0" err="1">
                <a:solidFill>
                  <a:schemeClr val="bg1"/>
                </a:solidFill>
              </a:rPr>
              <a:t>teams</a:t>
            </a:r>
            <a:endParaRPr lang="et-EE" sz="2400" dirty="0">
              <a:solidFill>
                <a:schemeClr val="bg1"/>
              </a:solidFill>
            </a:endParaRPr>
          </a:p>
        </p:txBody>
      </p:sp>
      <p:pic>
        <p:nvPicPr>
          <p:cNvPr id="6" name="Pilt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2338" y="2160589"/>
            <a:ext cx="5189297" cy="38919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080626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t-EE" sz="4400" dirty="0" err="1"/>
              <a:t>Work</a:t>
            </a:r>
            <a:r>
              <a:rPr lang="et-EE" sz="4400" dirty="0"/>
              <a:t> </a:t>
            </a:r>
            <a:r>
              <a:rPr lang="et-EE" sz="4400" dirty="0" err="1"/>
              <a:t>process</a:t>
            </a:r>
            <a:endParaRPr lang="et-EE" sz="4400" dirty="0"/>
          </a:p>
        </p:txBody>
      </p:sp>
      <p:sp>
        <p:nvSpPr>
          <p:cNvPr id="4" name="Sisu kohatäide 3"/>
          <p:cNvSpPr>
            <a:spLocks noGrp="1"/>
          </p:cNvSpPr>
          <p:nvPr>
            <p:ph sz="half" idx="1"/>
          </p:nvPr>
        </p:nvSpPr>
        <p:spPr>
          <a:xfrm>
            <a:off x="677334" y="1809607"/>
            <a:ext cx="4184035" cy="3880772"/>
          </a:xfrm>
        </p:spPr>
        <p:txBody>
          <a:bodyPr>
            <a:noAutofit/>
          </a:bodyPr>
          <a:lstStyle/>
          <a:p>
            <a:r>
              <a:rPr lang="en-GB" sz="2000" dirty="0">
                <a:solidFill>
                  <a:schemeClr val="bg1"/>
                </a:solidFill>
              </a:rPr>
              <a:t>Collecting ideas from internet</a:t>
            </a:r>
          </a:p>
          <a:p>
            <a:r>
              <a:rPr lang="en-GB" sz="2000" dirty="0">
                <a:solidFill>
                  <a:schemeClr val="bg1"/>
                </a:solidFill>
              </a:rPr>
              <a:t>Choosing our favourite activities to show to other students</a:t>
            </a:r>
          </a:p>
          <a:p>
            <a:r>
              <a:rPr lang="en-GB" sz="2000" dirty="0">
                <a:solidFill>
                  <a:schemeClr val="bg1"/>
                </a:solidFill>
              </a:rPr>
              <a:t>Making some drawings and sketches about main ideas</a:t>
            </a:r>
            <a:r>
              <a:rPr lang="et-EE" sz="2000" dirty="0">
                <a:solidFill>
                  <a:schemeClr val="bg1"/>
                </a:solidFill>
              </a:rPr>
              <a:t> </a:t>
            </a:r>
          </a:p>
          <a:p>
            <a:r>
              <a:rPr lang="et-EE" sz="2000" dirty="0" err="1">
                <a:solidFill>
                  <a:schemeClr val="bg1"/>
                </a:solidFill>
              </a:rPr>
              <a:t>Discussion</a:t>
            </a:r>
            <a:r>
              <a:rPr lang="et-EE" sz="2000" dirty="0">
                <a:solidFill>
                  <a:schemeClr val="bg1"/>
                </a:solidFill>
              </a:rPr>
              <a:t> </a:t>
            </a:r>
            <a:r>
              <a:rPr lang="et-EE" sz="2000" dirty="0" err="1">
                <a:solidFill>
                  <a:schemeClr val="bg1"/>
                </a:solidFill>
              </a:rPr>
              <a:t>with</a:t>
            </a:r>
            <a:r>
              <a:rPr lang="et-EE" sz="2000" dirty="0">
                <a:solidFill>
                  <a:schemeClr val="bg1"/>
                </a:solidFill>
              </a:rPr>
              <a:t> </a:t>
            </a:r>
            <a:r>
              <a:rPr lang="et-EE" sz="2000" dirty="0" err="1">
                <a:solidFill>
                  <a:schemeClr val="bg1"/>
                </a:solidFill>
              </a:rPr>
              <a:t>team</a:t>
            </a:r>
            <a:r>
              <a:rPr lang="et-EE" sz="2000" dirty="0">
                <a:solidFill>
                  <a:schemeClr val="bg1"/>
                </a:solidFill>
              </a:rPr>
              <a:t> </a:t>
            </a:r>
            <a:r>
              <a:rPr lang="et-EE" sz="2000" dirty="0" err="1">
                <a:solidFill>
                  <a:schemeClr val="bg1"/>
                </a:solidFill>
              </a:rPr>
              <a:t>about</a:t>
            </a:r>
            <a:r>
              <a:rPr lang="et-EE" sz="2000" dirty="0">
                <a:solidFill>
                  <a:schemeClr val="bg1"/>
                </a:solidFill>
              </a:rPr>
              <a:t> </a:t>
            </a:r>
            <a:r>
              <a:rPr lang="et-EE" sz="2000" dirty="0" err="1">
                <a:solidFill>
                  <a:schemeClr val="bg1"/>
                </a:solidFill>
              </a:rPr>
              <a:t>everyone’s</a:t>
            </a:r>
            <a:r>
              <a:rPr lang="et-EE" sz="2000" dirty="0">
                <a:solidFill>
                  <a:schemeClr val="bg1"/>
                </a:solidFill>
              </a:rPr>
              <a:t> </a:t>
            </a:r>
            <a:r>
              <a:rPr lang="et-EE" sz="2000" dirty="0" err="1">
                <a:solidFill>
                  <a:schemeClr val="bg1"/>
                </a:solidFill>
              </a:rPr>
              <a:t>best</a:t>
            </a:r>
            <a:r>
              <a:rPr lang="et-EE" sz="2000" dirty="0">
                <a:solidFill>
                  <a:schemeClr val="bg1"/>
                </a:solidFill>
              </a:rPr>
              <a:t> sides and </a:t>
            </a:r>
            <a:r>
              <a:rPr lang="et-EE" sz="2000" dirty="0" err="1">
                <a:solidFill>
                  <a:schemeClr val="bg1"/>
                </a:solidFill>
              </a:rPr>
              <a:t>abilities</a:t>
            </a:r>
            <a:r>
              <a:rPr lang="et-EE" sz="2000" dirty="0">
                <a:solidFill>
                  <a:schemeClr val="bg1"/>
                </a:solidFill>
              </a:rPr>
              <a:t> </a:t>
            </a:r>
            <a:r>
              <a:rPr lang="et-EE" sz="2000" dirty="0" err="1">
                <a:solidFill>
                  <a:schemeClr val="bg1"/>
                </a:solidFill>
              </a:rPr>
              <a:t>to</a:t>
            </a:r>
            <a:r>
              <a:rPr lang="et-EE" sz="2000" dirty="0">
                <a:solidFill>
                  <a:schemeClr val="bg1"/>
                </a:solidFill>
              </a:rPr>
              <a:t> </a:t>
            </a:r>
            <a:r>
              <a:rPr lang="et-EE" sz="2000" dirty="0" err="1">
                <a:solidFill>
                  <a:schemeClr val="bg1"/>
                </a:solidFill>
              </a:rPr>
              <a:t>teach</a:t>
            </a:r>
            <a:r>
              <a:rPr lang="et-EE" sz="2000" dirty="0">
                <a:solidFill>
                  <a:schemeClr val="bg1"/>
                </a:solidFill>
              </a:rPr>
              <a:t> </a:t>
            </a:r>
            <a:r>
              <a:rPr lang="et-EE" sz="2000" dirty="0" err="1">
                <a:solidFill>
                  <a:schemeClr val="bg1"/>
                </a:solidFill>
              </a:rPr>
              <a:t>peers</a:t>
            </a:r>
            <a:r>
              <a:rPr lang="et-EE" sz="2000" dirty="0">
                <a:solidFill>
                  <a:schemeClr val="bg1"/>
                </a:solidFill>
              </a:rPr>
              <a:t> </a:t>
            </a:r>
            <a:r>
              <a:rPr lang="et-EE" sz="2000" dirty="0" err="1">
                <a:solidFill>
                  <a:schemeClr val="bg1"/>
                </a:solidFill>
              </a:rPr>
              <a:t>some</a:t>
            </a:r>
            <a:r>
              <a:rPr lang="et-EE" sz="2000" dirty="0">
                <a:solidFill>
                  <a:schemeClr val="bg1"/>
                </a:solidFill>
              </a:rPr>
              <a:t> </a:t>
            </a:r>
            <a:r>
              <a:rPr lang="et-EE" sz="2000" dirty="0" err="1">
                <a:solidFill>
                  <a:schemeClr val="bg1"/>
                </a:solidFill>
              </a:rPr>
              <a:t>outdoor</a:t>
            </a:r>
            <a:r>
              <a:rPr lang="et-EE" sz="2000" dirty="0">
                <a:solidFill>
                  <a:schemeClr val="bg1"/>
                </a:solidFill>
              </a:rPr>
              <a:t> </a:t>
            </a:r>
            <a:r>
              <a:rPr lang="et-EE" sz="2000" dirty="0" err="1">
                <a:solidFill>
                  <a:schemeClr val="bg1"/>
                </a:solidFill>
              </a:rPr>
              <a:t>activities</a:t>
            </a:r>
            <a:endParaRPr lang="et-EE" sz="2000" dirty="0">
              <a:solidFill>
                <a:schemeClr val="bg1"/>
              </a:solidFill>
            </a:endParaRPr>
          </a:p>
          <a:p>
            <a:r>
              <a:rPr lang="et-EE" sz="2000" dirty="0">
                <a:solidFill>
                  <a:schemeClr val="bg1"/>
                </a:solidFill>
              </a:rPr>
              <a:t>Meeting </a:t>
            </a:r>
            <a:r>
              <a:rPr lang="et-EE" sz="2000" dirty="0" err="1">
                <a:solidFill>
                  <a:schemeClr val="bg1"/>
                </a:solidFill>
              </a:rPr>
              <a:t>with</a:t>
            </a:r>
            <a:r>
              <a:rPr lang="et-EE" sz="2000" dirty="0">
                <a:solidFill>
                  <a:schemeClr val="bg1"/>
                </a:solidFill>
              </a:rPr>
              <a:t> </a:t>
            </a:r>
            <a:r>
              <a:rPr lang="et-EE" sz="2000" dirty="0" err="1">
                <a:solidFill>
                  <a:schemeClr val="bg1"/>
                </a:solidFill>
              </a:rPr>
              <a:t>teachers</a:t>
            </a:r>
            <a:r>
              <a:rPr lang="et-EE" sz="2000" dirty="0">
                <a:solidFill>
                  <a:schemeClr val="bg1"/>
                </a:solidFill>
              </a:rPr>
              <a:t> and </a:t>
            </a:r>
            <a:r>
              <a:rPr lang="et-EE" sz="2000" dirty="0" err="1">
                <a:solidFill>
                  <a:schemeClr val="bg1"/>
                </a:solidFill>
              </a:rPr>
              <a:t>principal</a:t>
            </a:r>
            <a:r>
              <a:rPr lang="et-EE" sz="2000" dirty="0">
                <a:solidFill>
                  <a:schemeClr val="bg1"/>
                </a:solidFill>
              </a:rPr>
              <a:t> </a:t>
            </a:r>
            <a:r>
              <a:rPr lang="et-EE" sz="2000" dirty="0" err="1">
                <a:solidFill>
                  <a:schemeClr val="bg1"/>
                </a:solidFill>
              </a:rPr>
              <a:t>about</a:t>
            </a:r>
            <a:r>
              <a:rPr lang="et-EE" sz="2000" dirty="0">
                <a:solidFill>
                  <a:schemeClr val="bg1"/>
                </a:solidFill>
              </a:rPr>
              <a:t> </a:t>
            </a:r>
            <a:r>
              <a:rPr lang="et-EE" sz="2000" dirty="0" err="1">
                <a:solidFill>
                  <a:schemeClr val="bg1"/>
                </a:solidFill>
              </a:rPr>
              <a:t>dates</a:t>
            </a:r>
            <a:r>
              <a:rPr lang="et-EE" sz="2000" dirty="0">
                <a:solidFill>
                  <a:schemeClr val="bg1"/>
                </a:solidFill>
              </a:rPr>
              <a:t> and </a:t>
            </a:r>
            <a:r>
              <a:rPr lang="et-EE" sz="2000" dirty="0" err="1">
                <a:solidFill>
                  <a:schemeClr val="bg1"/>
                </a:solidFill>
              </a:rPr>
              <a:t>students</a:t>
            </a:r>
            <a:r>
              <a:rPr lang="et-EE" sz="2000" dirty="0">
                <a:solidFill>
                  <a:schemeClr val="bg1"/>
                </a:solidFill>
              </a:rPr>
              <a:t> </a:t>
            </a:r>
            <a:r>
              <a:rPr lang="et-EE" sz="2000" dirty="0" err="1">
                <a:solidFill>
                  <a:schemeClr val="bg1"/>
                </a:solidFill>
              </a:rPr>
              <a:t>who</a:t>
            </a:r>
            <a:r>
              <a:rPr lang="et-EE" sz="2000" dirty="0">
                <a:solidFill>
                  <a:schemeClr val="bg1"/>
                </a:solidFill>
              </a:rPr>
              <a:t> </a:t>
            </a:r>
            <a:r>
              <a:rPr lang="et-EE" sz="2000" dirty="0" err="1">
                <a:solidFill>
                  <a:schemeClr val="bg1"/>
                </a:solidFill>
              </a:rPr>
              <a:t>participating</a:t>
            </a:r>
            <a:r>
              <a:rPr lang="et-EE" sz="2000" dirty="0">
                <a:solidFill>
                  <a:schemeClr val="bg1"/>
                </a:solidFill>
              </a:rPr>
              <a:t> in </a:t>
            </a:r>
            <a:r>
              <a:rPr lang="et-EE" sz="2000" dirty="0" err="1">
                <a:solidFill>
                  <a:schemeClr val="bg1"/>
                </a:solidFill>
              </a:rPr>
              <a:t>our</a:t>
            </a:r>
            <a:r>
              <a:rPr lang="et-EE" sz="2000" dirty="0">
                <a:solidFill>
                  <a:schemeClr val="bg1"/>
                </a:solidFill>
              </a:rPr>
              <a:t> </a:t>
            </a:r>
            <a:r>
              <a:rPr lang="et-EE" sz="2000" dirty="0" err="1">
                <a:solidFill>
                  <a:schemeClr val="bg1"/>
                </a:solidFill>
              </a:rPr>
              <a:t>activities</a:t>
            </a:r>
            <a:endParaRPr lang="en-GB" sz="2000" dirty="0">
              <a:solidFill>
                <a:schemeClr val="bg1"/>
              </a:solidFill>
            </a:endParaRPr>
          </a:p>
        </p:txBody>
      </p:sp>
      <p:pic>
        <p:nvPicPr>
          <p:cNvPr id="3" name="Pilt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3988" y="2290619"/>
            <a:ext cx="5312448" cy="3984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356908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t-EE" sz="4400" dirty="0" err="1"/>
              <a:t>Work</a:t>
            </a:r>
            <a:r>
              <a:rPr lang="et-EE" sz="4400" dirty="0"/>
              <a:t> </a:t>
            </a:r>
            <a:r>
              <a:rPr lang="et-EE" sz="4400" dirty="0" err="1"/>
              <a:t>process</a:t>
            </a:r>
            <a:endParaRPr lang="et-EE" sz="4400" dirty="0"/>
          </a:p>
        </p:txBody>
      </p:sp>
      <p:sp>
        <p:nvSpPr>
          <p:cNvPr id="10" name="Sisu kohatäide 9"/>
          <p:cNvSpPr>
            <a:spLocks noGrp="1"/>
          </p:cNvSpPr>
          <p:nvPr>
            <p:ph sz="half" idx="1"/>
          </p:nvPr>
        </p:nvSpPr>
        <p:spPr>
          <a:xfrm>
            <a:off x="552296" y="1697873"/>
            <a:ext cx="2868669" cy="3880772"/>
          </a:xfrm>
        </p:spPr>
        <p:txBody>
          <a:bodyPr>
            <a:noAutofit/>
          </a:bodyPr>
          <a:lstStyle/>
          <a:p>
            <a:r>
              <a:rPr lang="et-EE" sz="2400" dirty="0" err="1">
                <a:solidFill>
                  <a:schemeClr val="bg1"/>
                </a:solidFill>
              </a:rPr>
              <a:t>Some</a:t>
            </a:r>
            <a:r>
              <a:rPr lang="et-EE" sz="2400" dirty="0">
                <a:solidFill>
                  <a:schemeClr val="bg1"/>
                </a:solidFill>
              </a:rPr>
              <a:t> </a:t>
            </a:r>
            <a:r>
              <a:rPr lang="et-EE" sz="2400" dirty="0" err="1">
                <a:solidFill>
                  <a:schemeClr val="bg1"/>
                </a:solidFill>
              </a:rPr>
              <a:t>examples</a:t>
            </a:r>
            <a:r>
              <a:rPr lang="et-EE" sz="2400" dirty="0">
                <a:solidFill>
                  <a:schemeClr val="bg1"/>
                </a:solidFill>
              </a:rPr>
              <a:t> </a:t>
            </a:r>
            <a:r>
              <a:rPr lang="et-EE" sz="2400" dirty="0" err="1">
                <a:solidFill>
                  <a:schemeClr val="bg1"/>
                </a:solidFill>
              </a:rPr>
              <a:t>how</a:t>
            </a:r>
            <a:r>
              <a:rPr lang="et-EE" sz="2400" dirty="0">
                <a:solidFill>
                  <a:schemeClr val="bg1"/>
                </a:solidFill>
              </a:rPr>
              <a:t> </a:t>
            </a:r>
            <a:r>
              <a:rPr lang="et-EE" sz="2400" dirty="0" err="1">
                <a:solidFill>
                  <a:schemeClr val="bg1"/>
                </a:solidFill>
              </a:rPr>
              <a:t>to</a:t>
            </a:r>
            <a:r>
              <a:rPr lang="et-EE" sz="2400" dirty="0">
                <a:solidFill>
                  <a:schemeClr val="bg1"/>
                </a:solidFill>
              </a:rPr>
              <a:t> </a:t>
            </a:r>
            <a:r>
              <a:rPr lang="et-EE" sz="2400" dirty="0" err="1">
                <a:solidFill>
                  <a:schemeClr val="bg1"/>
                </a:solidFill>
              </a:rPr>
              <a:t>make</a:t>
            </a:r>
            <a:r>
              <a:rPr lang="et-EE" sz="2400" dirty="0">
                <a:solidFill>
                  <a:schemeClr val="bg1"/>
                </a:solidFill>
              </a:rPr>
              <a:t> a </a:t>
            </a:r>
            <a:r>
              <a:rPr lang="et-EE" sz="2400" dirty="0" err="1">
                <a:solidFill>
                  <a:schemeClr val="bg1"/>
                </a:solidFill>
              </a:rPr>
              <a:t>good</a:t>
            </a:r>
            <a:r>
              <a:rPr lang="et-EE" sz="2400" dirty="0">
                <a:solidFill>
                  <a:schemeClr val="bg1"/>
                </a:solidFill>
              </a:rPr>
              <a:t> </a:t>
            </a:r>
            <a:r>
              <a:rPr lang="et-EE" sz="2400" dirty="0" err="1">
                <a:solidFill>
                  <a:schemeClr val="bg1"/>
                </a:solidFill>
              </a:rPr>
              <a:t>fire</a:t>
            </a:r>
            <a:r>
              <a:rPr lang="et-EE" sz="2400" dirty="0">
                <a:solidFill>
                  <a:schemeClr val="bg1"/>
                </a:solidFill>
              </a:rPr>
              <a:t> </a:t>
            </a:r>
            <a:r>
              <a:rPr lang="et-EE" sz="2400" dirty="0" err="1">
                <a:solidFill>
                  <a:schemeClr val="bg1"/>
                </a:solidFill>
              </a:rPr>
              <a:t>place</a:t>
            </a:r>
            <a:r>
              <a:rPr lang="et-EE" sz="2400" dirty="0">
                <a:solidFill>
                  <a:schemeClr val="bg1"/>
                </a:solidFill>
              </a:rPr>
              <a:t> </a:t>
            </a:r>
            <a:r>
              <a:rPr lang="et-EE" sz="2400" dirty="0" err="1">
                <a:solidFill>
                  <a:schemeClr val="bg1"/>
                </a:solidFill>
              </a:rPr>
              <a:t>for</a:t>
            </a:r>
            <a:r>
              <a:rPr lang="et-EE" sz="2400" dirty="0">
                <a:solidFill>
                  <a:schemeClr val="bg1"/>
                </a:solidFill>
              </a:rPr>
              <a:t> </a:t>
            </a:r>
            <a:r>
              <a:rPr lang="et-EE" sz="2400" dirty="0" err="1">
                <a:solidFill>
                  <a:schemeClr val="bg1"/>
                </a:solidFill>
              </a:rPr>
              <a:t>cooking</a:t>
            </a:r>
            <a:r>
              <a:rPr lang="et-EE" sz="2400" dirty="0">
                <a:solidFill>
                  <a:schemeClr val="bg1"/>
                </a:solidFill>
              </a:rPr>
              <a:t> tea, </a:t>
            </a:r>
            <a:r>
              <a:rPr lang="et-EE" sz="2400" dirty="0" err="1">
                <a:solidFill>
                  <a:schemeClr val="bg1"/>
                </a:solidFill>
              </a:rPr>
              <a:t>pancakes</a:t>
            </a:r>
            <a:r>
              <a:rPr lang="et-EE" sz="2400" dirty="0">
                <a:solidFill>
                  <a:schemeClr val="bg1"/>
                </a:solidFill>
              </a:rPr>
              <a:t> </a:t>
            </a:r>
            <a:r>
              <a:rPr lang="et-EE" sz="2400" dirty="0" err="1">
                <a:solidFill>
                  <a:schemeClr val="bg1"/>
                </a:solidFill>
              </a:rPr>
              <a:t>or</a:t>
            </a:r>
            <a:r>
              <a:rPr lang="et-EE" sz="2400" dirty="0">
                <a:solidFill>
                  <a:schemeClr val="bg1"/>
                </a:solidFill>
              </a:rPr>
              <a:t> boiling </a:t>
            </a:r>
            <a:r>
              <a:rPr lang="et-EE" sz="2400" dirty="0" err="1">
                <a:solidFill>
                  <a:schemeClr val="bg1"/>
                </a:solidFill>
              </a:rPr>
              <a:t>eggs</a:t>
            </a:r>
            <a:endParaRPr lang="et-EE" sz="2400" dirty="0">
              <a:solidFill>
                <a:schemeClr val="bg1"/>
              </a:solidFill>
            </a:endParaRPr>
          </a:p>
          <a:p>
            <a:r>
              <a:rPr lang="et-EE" sz="2400" dirty="0" err="1">
                <a:solidFill>
                  <a:schemeClr val="bg1"/>
                </a:solidFill>
              </a:rPr>
              <a:t>Some</a:t>
            </a:r>
            <a:r>
              <a:rPr lang="et-EE" sz="2400" dirty="0">
                <a:solidFill>
                  <a:schemeClr val="bg1"/>
                </a:solidFill>
              </a:rPr>
              <a:t> </a:t>
            </a:r>
            <a:r>
              <a:rPr lang="et-EE" sz="2400" dirty="0" err="1">
                <a:solidFill>
                  <a:schemeClr val="bg1"/>
                </a:solidFill>
              </a:rPr>
              <a:t>examples</a:t>
            </a:r>
            <a:r>
              <a:rPr lang="et-EE" sz="2400" dirty="0">
                <a:solidFill>
                  <a:schemeClr val="bg1"/>
                </a:solidFill>
              </a:rPr>
              <a:t> </a:t>
            </a:r>
            <a:r>
              <a:rPr lang="et-EE" sz="2400" dirty="0" err="1">
                <a:solidFill>
                  <a:schemeClr val="bg1"/>
                </a:solidFill>
              </a:rPr>
              <a:t>which</a:t>
            </a:r>
            <a:r>
              <a:rPr lang="et-EE" sz="2400" dirty="0">
                <a:solidFill>
                  <a:schemeClr val="bg1"/>
                </a:solidFill>
              </a:rPr>
              <a:t> </a:t>
            </a:r>
            <a:r>
              <a:rPr lang="et-EE" sz="2400" dirty="0" err="1">
                <a:solidFill>
                  <a:schemeClr val="bg1"/>
                </a:solidFill>
              </a:rPr>
              <a:t>kind</a:t>
            </a:r>
            <a:r>
              <a:rPr lang="et-EE" sz="2400" dirty="0">
                <a:solidFill>
                  <a:schemeClr val="bg1"/>
                </a:solidFill>
              </a:rPr>
              <a:t> of </a:t>
            </a:r>
            <a:r>
              <a:rPr lang="et-EE" sz="2400" dirty="0" err="1">
                <a:solidFill>
                  <a:schemeClr val="bg1"/>
                </a:solidFill>
              </a:rPr>
              <a:t>fire</a:t>
            </a:r>
            <a:r>
              <a:rPr lang="et-EE" sz="2400" dirty="0">
                <a:solidFill>
                  <a:schemeClr val="bg1"/>
                </a:solidFill>
              </a:rPr>
              <a:t> </a:t>
            </a:r>
            <a:r>
              <a:rPr lang="et-EE" sz="2400" dirty="0" err="1">
                <a:solidFill>
                  <a:schemeClr val="bg1"/>
                </a:solidFill>
              </a:rPr>
              <a:t>places</a:t>
            </a:r>
            <a:r>
              <a:rPr lang="et-EE" sz="2400" dirty="0">
                <a:solidFill>
                  <a:schemeClr val="bg1"/>
                </a:solidFill>
              </a:rPr>
              <a:t> are </a:t>
            </a:r>
            <a:r>
              <a:rPr lang="et-EE" sz="2400" dirty="0" err="1">
                <a:solidFill>
                  <a:schemeClr val="bg1"/>
                </a:solidFill>
              </a:rPr>
              <a:t>best</a:t>
            </a:r>
            <a:r>
              <a:rPr lang="et-EE" sz="2400" dirty="0">
                <a:solidFill>
                  <a:schemeClr val="bg1"/>
                </a:solidFill>
              </a:rPr>
              <a:t> </a:t>
            </a:r>
            <a:r>
              <a:rPr lang="et-EE" sz="2400" dirty="0" err="1">
                <a:solidFill>
                  <a:schemeClr val="bg1"/>
                </a:solidFill>
              </a:rPr>
              <a:t>for</a:t>
            </a:r>
            <a:r>
              <a:rPr lang="et-EE" sz="2400" dirty="0">
                <a:solidFill>
                  <a:schemeClr val="bg1"/>
                </a:solidFill>
              </a:rPr>
              <a:t> </a:t>
            </a:r>
            <a:r>
              <a:rPr lang="et-EE" sz="2400" dirty="0" err="1">
                <a:solidFill>
                  <a:schemeClr val="bg1"/>
                </a:solidFill>
              </a:rPr>
              <a:t>getting</a:t>
            </a:r>
            <a:r>
              <a:rPr lang="et-EE" sz="2400" dirty="0">
                <a:solidFill>
                  <a:schemeClr val="bg1"/>
                </a:solidFill>
              </a:rPr>
              <a:t> </a:t>
            </a:r>
            <a:r>
              <a:rPr lang="et-EE" sz="2400" dirty="0" err="1">
                <a:solidFill>
                  <a:schemeClr val="bg1"/>
                </a:solidFill>
              </a:rPr>
              <a:t>warm</a:t>
            </a:r>
            <a:r>
              <a:rPr lang="et-EE" sz="2400" dirty="0">
                <a:solidFill>
                  <a:schemeClr val="bg1"/>
                </a:solidFill>
              </a:rPr>
              <a:t> </a:t>
            </a:r>
            <a:r>
              <a:rPr lang="et-EE" sz="2400" dirty="0" err="1">
                <a:solidFill>
                  <a:schemeClr val="bg1"/>
                </a:solidFill>
              </a:rPr>
              <a:t>or</a:t>
            </a:r>
            <a:r>
              <a:rPr lang="et-EE" sz="2400" dirty="0">
                <a:solidFill>
                  <a:schemeClr val="bg1"/>
                </a:solidFill>
              </a:rPr>
              <a:t> </a:t>
            </a:r>
            <a:r>
              <a:rPr lang="et-EE" sz="2400" dirty="0" err="1">
                <a:solidFill>
                  <a:schemeClr val="bg1"/>
                </a:solidFill>
              </a:rPr>
              <a:t>cooking</a:t>
            </a:r>
            <a:endParaRPr lang="et-EE" sz="2400" dirty="0">
              <a:solidFill>
                <a:schemeClr val="bg1"/>
              </a:solidFill>
            </a:endParaRPr>
          </a:p>
        </p:txBody>
      </p:sp>
      <p:pic>
        <p:nvPicPr>
          <p:cNvPr id="6" name="Pilt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6003" y="1697873"/>
            <a:ext cx="3516091" cy="4733637"/>
          </a:xfrm>
          <a:prstGeom prst="rect">
            <a:avLst/>
          </a:prstGeom>
        </p:spPr>
      </p:pic>
      <p:pic>
        <p:nvPicPr>
          <p:cNvPr id="12" name="Pilt 1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881"/>
          <a:stretch/>
        </p:blipFill>
        <p:spPr>
          <a:xfrm>
            <a:off x="7312170" y="1607127"/>
            <a:ext cx="3784282" cy="48243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09187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t-EE" sz="4400" dirty="0" err="1"/>
              <a:t>Work</a:t>
            </a:r>
            <a:r>
              <a:rPr lang="et-EE" sz="4400" dirty="0"/>
              <a:t> </a:t>
            </a:r>
            <a:r>
              <a:rPr lang="et-EE" sz="4400" dirty="0" err="1"/>
              <a:t>process</a:t>
            </a:r>
            <a:endParaRPr lang="et-EE" sz="4400" dirty="0"/>
          </a:p>
        </p:txBody>
      </p:sp>
      <p:sp>
        <p:nvSpPr>
          <p:cNvPr id="10" name="Sisu kohatäide 9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227176" cy="3880772"/>
          </a:xfrm>
        </p:spPr>
        <p:txBody>
          <a:bodyPr>
            <a:normAutofit/>
          </a:bodyPr>
          <a:lstStyle/>
          <a:p>
            <a:r>
              <a:rPr lang="et-EE" sz="2400" dirty="0" err="1">
                <a:solidFill>
                  <a:schemeClr val="bg1"/>
                </a:solidFill>
              </a:rPr>
              <a:t>Some</a:t>
            </a:r>
            <a:r>
              <a:rPr lang="et-EE" sz="2400" dirty="0">
                <a:solidFill>
                  <a:schemeClr val="bg1"/>
                </a:solidFill>
              </a:rPr>
              <a:t> </a:t>
            </a:r>
            <a:r>
              <a:rPr lang="et-EE" sz="2400" dirty="0" err="1">
                <a:solidFill>
                  <a:schemeClr val="bg1"/>
                </a:solidFill>
              </a:rPr>
              <a:t>examples</a:t>
            </a:r>
            <a:r>
              <a:rPr lang="et-EE" sz="2400" dirty="0">
                <a:solidFill>
                  <a:schemeClr val="bg1"/>
                </a:solidFill>
              </a:rPr>
              <a:t> </a:t>
            </a:r>
            <a:r>
              <a:rPr lang="et-EE" sz="2400" dirty="0" err="1">
                <a:solidFill>
                  <a:schemeClr val="bg1"/>
                </a:solidFill>
              </a:rPr>
              <a:t>how</a:t>
            </a:r>
            <a:r>
              <a:rPr lang="et-EE" sz="2400" dirty="0">
                <a:solidFill>
                  <a:schemeClr val="bg1"/>
                </a:solidFill>
              </a:rPr>
              <a:t> </a:t>
            </a:r>
            <a:r>
              <a:rPr lang="et-EE" sz="2400" dirty="0" err="1">
                <a:solidFill>
                  <a:schemeClr val="bg1"/>
                </a:solidFill>
              </a:rPr>
              <a:t>to</a:t>
            </a:r>
            <a:r>
              <a:rPr lang="et-EE" sz="2400" dirty="0">
                <a:solidFill>
                  <a:schemeClr val="bg1"/>
                </a:solidFill>
              </a:rPr>
              <a:t> </a:t>
            </a:r>
            <a:r>
              <a:rPr lang="et-EE" sz="2400" dirty="0" err="1">
                <a:solidFill>
                  <a:schemeClr val="bg1"/>
                </a:solidFill>
              </a:rPr>
              <a:t>use</a:t>
            </a:r>
            <a:r>
              <a:rPr lang="et-EE" sz="2400" dirty="0">
                <a:solidFill>
                  <a:schemeClr val="bg1"/>
                </a:solidFill>
              </a:rPr>
              <a:t> </a:t>
            </a:r>
            <a:r>
              <a:rPr lang="et-EE" sz="2400" dirty="0" err="1">
                <a:solidFill>
                  <a:schemeClr val="bg1"/>
                </a:solidFill>
              </a:rPr>
              <a:t>branches</a:t>
            </a:r>
            <a:r>
              <a:rPr lang="et-EE" sz="2400" dirty="0">
                <a:solidFill>
                  <a:schemeClr val="bg1"/>
                </a:solidFill>
              </a:rPr>
              <a:t> </a:t>
            </a:r>
            <a:r>
              <a:rPr lang="et-EE" sz="2400" dirty="0" err="1">
                <a:solidFill>
                  <a:schemeClr val="bg1"/>
                </a:solidFill>
              </a:rPr>
              <a:t>as</a:t>
            </a:r>
            <a:r>
              <a:rPr lang="et-EE" sz="2400" dirty="0">
                <a:solidFill>
                  <a:schemeClr val="bg1"/>
                </a:solidFill>
              </a:rPr>
              <a:t> a tool </a:t>
            </a:r>
            <a:r>
              <a:rPr lang="et-EE" sz="2400" dirty="0" err="1">
                <a:solidFill>
                  <a:schemeClr val="bg1"/>
                </a:solidFill>
              </a:rPr>
              <a:t>for</a:t>
            </a:r>
            <a:r>
              <a:rPr lang="et-EE" sz="2400" dirty="0">
                <a:solidFill>
                  <a:schemeClr val="bg1"/>
                </a:solidFill>
              </a:rPr>
              <a:t> </a:t>
            </a:r>
            <a:r>
              <a:rPr lang="et-EE" sz="2400" dirty="0" err="1">
                <a:solidFill>
                  <a:schemeClr val="bg1"/>
                </a:solidFill>
              </a:rPr>
              <a:t>cooking</a:t>
            </a:r>
            <a:r>
              <a:rPr lang="et-EE" sz="2400" dirty="0">
                <a:solidFill>
                  <a:schemeClr val="bg1"/>
                </a:solidFill>
              </a:rPr>
              <a:t> </a:t>
            </a:r>
            <a:r>
              <a:rPr lang="et-EE" sz="2400" dirty="0" err="1">
                <a:solidFill>
                  <a:schemeClr val="bg1"/>
                </a:solidFill>
              </a:rPr>
              <a:t>sausages</a:t>
            </a:r>
            <a:r>
              <a:rPr lang="et-EE" sz="2400" dirty="0">
                <a:solidFill>
                  <a:schemeClr val="bg1"/>
                </a:solidFill>
              </a:rPr>
              <a:t>, </a:t>
            </a:r>
            <a:r>
              <a:rPr lang="et-EE" sz="2400" dirty="0" err="1">
                <a:solidFill>
                  <a:schemeClr val="bg1"/>
                </a:solidFill>
              </a:rPr>
              <a:t>meat</a:t>
            </a:r>
            <a:r>
              <a:rPr lang="et-EE" sz="2400" dirty="0">
                <a:solidFill>
                  <a:schemeClr val="bg1"/>
                </a:solidFill>
              </a:rPr>
              <a:t> </a:t>
            </a:r>
            <a:r>
              <a:rPr lang="et-EE" sz="2400" dirty="0" err="1">
                <a:solidFill>
                  <a:schemeClr val="bg1"/>
                </a:solidFill>
              </a:rPr>
              <a:t>or</a:t>
            </a:r>
            <a:r>
              <a:rPr lang="et-EE" sz="2400" dirty="0">
                <a:solidFill>
                  <a:schemeClr val="bg1"/>
                </a:solidFill>
              </a:rPr>
              <a:t> </a:t>
            </a:r>
            <a:r>
              <a:rPr lang="et-EE" sz="2400" dirty="0" err="1">
                <a:solidFill>
                  <a:schemeClr val="bg1"/>
                </a:solidFill>
              </a:rPr>
              <a:t>fish</a:t>
            </a:r>
            <a:endParaRPr lang="et-EE" sz="2400" dirty="0">
              <a:solidFill>
                <a:schemeClr val="bg1"/>
              </a:solidFill>
            </a:endParaRPr>
          </a:p>
        </p:txBody>
      </p:sp>
      <p:pic>
        <p:nvPicPr>
          <p:cNvPr id="3" name="Pilt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4345948" y="1666709"/>
            <a:ext cx="5486616" cy="39261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877482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738909"/>
          </a:xfrm>
        </p:spPr>
        <p:txBody>
          <a:bodyPr>
            <a:noAutofit/>
          </a:bodyPr>
          <a:lstStyle/>
          <a:p>
            <a:r>
              <a:rPr lang="et-EE" sz="4400" dirty="0" err="1"/>
              <a:t>Work</a:t>
            </a:r>
            <a:r>
              <a:rPr lang="et-EE" sz="4400" dirty="0"/>
              <a:t> </a:t>
            </a:r>
            <a:r>
              <a:rPr lang="et-EE" sz="4400" dirty="0" err="1"/>
              <a:t>process</a:t>
            </a:r>
            <a:endParaRPr lang="et-EE" sz="4400" dirty="0"/>
          </a:p>
        </p:txBody>
      </p:sp>
      <p:sp>
        <p:nvSpPr>
          <p:cNvPr id="10" name="Sisu kohatäide 9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3793066" cy="3880772"/>
          </a:xfrm>
        </p:spPr>
        <p:txBody>
          <a:bodyPr>
            <a:noAutofit/>
          </a:bodyPr>
          <a:lstStyle/>
          <a:p>
            <a:r>
              <a:rPr lang="et-EE" sz="2400" dirty="0" err="1">
                <a:solidFill>
                  <a:schemeClr val="bg1"/>
                </a:solidFill>
              </a:rPr>
              <a:t>Collecting</a:t>
            </a:r>
            <a:r>
              <a:rPr lang="et-EE" sz="2400" dirty="0">
                <a:solidFill>
                  <a:schemeClr val="bg1"/>
                </a:solidFill>
              </a:rPr>
              <a:t> </a:t>
            </a:r>
            <a:r>
              <a:rPr lang="et-EE" sz="2400" dirty="0" err="1">
                <a:solidFill>
                  <a:schemeClr val="bg1"/>
                </a:solidFill>
              </a:rPr>
              <a:t>ideas</a:t>
            </a:r>
            <a:r>
              <a:rPr lang="et-EE" sz="2400" dirty="0">
                <a:solidFill>
                  <a:schemeClr val="bg1"/>
                </a:solidFill>
              </a:rPr>
              <a:t> </a:t>
            </a:r>
            <a:r>
              <a:rPr lang="et-EE" sz="2400" dirty="0" err="1">
                <a:solidFill>
                  <a:schemeClr val="bg1"/>
                </a:solidFill>
              </a:rPr>
              <a:t>from</a:t>
            </a:r>
            <a:r>
              <a:rPr lang="et-EE" sz="2400" dirty="0">
                <a:solidFill>
                  <a:schemeClr val="bg1"/>
                </a:solidFill>
              </a:rPr>
              <a:t> internet</a:t>
            </a:r>
          </a:p>
          <a:p>
            <a:r>
              <a:rPr lang="et-EE" sz="2400" dirty="0">
                <a:solidFill>
                  <a:schemeClr val="bg1"/>
                </a:solidFill>
              </a:rPr>
              <a:t>and </a:t>
            </a:r>
            <a:r>
              <a:rPr lang="et-EE" sz="2400" dirty="0" err="1">
                <a:solidFill>
                  <a:schemeClr val="bg1"/>
                </a:solidFill>
              </a:rPr>
              <a:t>using</a:t>
            </a:r>
            <a:r>
              <a:rPr lang="et-EE" sz="2400" dirty="0">
                <a:solidFill>
                  <a:schemeClr val="bg1"/>
                </a:solidFill>
              </a:rPr>
              <a:t> </a:t>
            </a:r>
            <a:r>
              <a:rPr lang="et-EE" sz="2400" dirty="0" err="1">
                <a:solidFill>
                  <a:schemeClr val="bg1"/>
                </a:solidFill>
              </a:rPr>
              <a:t>them</a:t>
            </a:r>
            <a:r>
              <a:rPr lang="et-EE" sz="2400" dirty="0">
                <a:solidFill>
                  <a:schemeClr val="bg1"/>
                </a:solidFill>
              </a:rPr>
              <a:t> </a:t>
            </a:r>
            <a:r>
              <a:rPr lang="et-EE" sz="2400" dirty="0" err="1">
                <a:solidFill>
                  <a:schemeClr val="bg1"/>
                </a:solidFill>
              </a:rPr>
              <a:t>as</a:t>
            </a:r>
            <a:r>
              <a:rPr lang="et-EE" sz="2400" dirty="0">
                <a:solidFill>
                  <a:schemeClr val="bg1"/>
                </a:solidFill>
              </a:rPr>
              <a:t> </a:t>
            </a:r>
            <a:r>
              <a:rPr lang="et-EE" sz="2400" dirty="0" err="1">
                <a:solidFill>
                  <a:schemeClr val="bg1"/>
                </a:solidFill>
              </a:rPr>
              <a:t>an</a:t>
            </a:r>
            <a:r>
              <a:rPr lang="et-EE" sz="2400" dirty="0">
                <a:solidFill>
                  <a:schemeClr val="bg1"/>
                </a:solidFill>
              </a:rPr>
              <a:t> </a:t>
            </a:r>
            <a:r>
              <a:rPr lang="et-EE" sz="2400" dirty="0" err="1">
                <a:solidFill>
                  <a:schemeClr val="bg1"/>
                </a:solidFill>
              </a:rPr>
              <a:t>appetizer</a:t>
            </a:r>
            <a:r>
              <a:rPr lang="et-EE" sz="2400" dirty="0">
                <a:solidFill>
                  <a:schemeClr val="bg1"/>
                </a:solidFill>
              </a:rPr>
              <a:t> </a:t>
            </a:r>
            <a:r>
              <a:rPr lang="et-EE" sz="2400" dirty="0" err="1">
                <a:solidFill>
                  <a:schemeClr val="bg1"/>
                </a:solidFill>
              </a:rPr>
              <a:t>for</a:t>
            </a:r>
            <a:r>
              <a:rPr lang="et-EE" sz="2400" dirty="0">
                <a:solidFill>
                  <a:schemeClr val="bg1"/>
                </a:solidFill>
              </a:rPr>
              <a:t> </a:t>
            </a:r>
            <a:r>
              <a:rPr lang="et-EE" sz="2400" dirty="0" err="1">
                <a:solidFill>
                  <a:schemeClr val="bg1"/>
                </a:solidFill>
              </a:rPr>
              <a:t>the</a:t>
            </a:r>
            <a:r>
              <a:rPr lang="et-EE" sz="2400" dirty="0">
                <a:solidFill>
                  <a:schemeClr val="bg1"/>
                </a:solidFill>
              </a:rPr>
              <a:t> rest of </a:t>
            </a:r>
            <a:r>
              <a:rPr lang="et-EE" sz="2400" dirty="0" err="1">
                <a:solidFill>
                  <a:schemeClr val="bg1"/>
                </a:solidFill>
              </a:rPr>
              <a:t>activities</a:t>
            </a:r>
            <a:endParaRPr lang="et-EE" sz="2400" dirty="0">
              <a:solidFill>
                <a:schemeClr val="bg1"/>
              </a:solidFill>
            </a:endParaRPr>
          </a:p>
          <a:p>
            <a:r>
              <a:rPr lang="et-EE" sz="2400" dirty="0" err="1">
                <a:solidFill>
                  <a:schemeClr val="bg1"/>
                </a:solidFill>
              </a:rPr>
              <a:t>Collaborate</a:t>
            </a:r>
            <a:r>
              <a:rPr lang="et-EE" sz="2400" dirty="0">
                <a:solidFill>
                  <a:schemeClr val="bg1"/>
                </a:solidFill>
              </a:rPr>
              <a:t> </a:t>
            </a:r>
            <a:r>
              <a:rPr lang="et-EE" sz="2400" dirty="0" err="1">
                <a:solidFill>
                  <a:schemeClr val="bg1"/>
                </a:solidFill>
              </a:rPr>
              <a:t>with</a:t>
            </a:r>
            <a:r>
              <a:rPr lang="et-EE" sz="2400" dirty="0">
                <a:solidFill>
                  <a:schemeClr val="bg1"/>
                </a:solidFill>
              </a:rPr>
              <a:t> ohter </a:t>
            </a:r>
            <a:r>
              <a:rPr lang="et-EE" sz="2400" dirty="0" err="1">
                <a:solidFill>
                  <a:schemeClr val="bg1"/>
                </a:solidFill>
              </a:rPr>
              <a:t>team</a:t>
            </a:r>
            <a:r>
              <a:rPr lang="et-EE" sz="2400" dirty="0">
                <a:solidFill>
                  <a:schemeClr val="bg1"/>
                </a:solidFill>
              </a:rPr>
              <a:t> </a:t>
            </a:r>
            <a:r>
              <a:rPr lang="et-EE" sz="2400" dirty="0" err="1">
                <a:solidFill>
                  <a:schemeClr val="bg1"/>
                </a:solidFill>
              </a:rPr>
              <a:t>who’s</a:t>
            </a:r>
            <a:r>
              <a:rPr lang="et-EE" sz="2400" dirty="0">
                <a:solidFill>
                  <a:schemeClr val="bg1"/>
                </a:solidFill>
              </a:rPr>
              <a:t> </a:t>
            </a:r>
            <a:r>
              <a:rPr lang="et-EE" sz="2400" dirty="0" err="1">
                <a:solidFill>
                  <a:schemeClr val="bg1"/>
                </a:solidFill>
              </a:rPr>
              <a:t>one</a:t>
            </a:r>
            <a:r>
              <a:rPr lang="et-EE" sz="2400" dirty="0">
                <a:solidFill>
                  <a:schemeClr val="bg1"/>
                </a:solidFill>
              </a:rPr>
              <a:t> of </a:t>
            </a:r>
            <a:r>
              <a:rPr lang="et-EE" sz="2400" dirty="0" err="1">
                <a:solidFill>
                  <a:schemeClr val="bg1"/>
                </a:solidFill>
              </a:rPr>
              <a:t>their</a:t>
            </a:r>
            <a:r>
              <a:rPr lang="et-EE" sz="2400" dirty="0">
                <a:solidFill>
                  <a:schemeClr val="bg1"/>
                </a:solidFill>
              </a:rPr>
              <a:t> </a:t>
            </a:r>
            <a:r>
              <a:rPr lang="et-EE" sz="2400" dirty="0" err="1">
                <a:solidFill>
                  <a:schemeClr val="bg1"/>
                </a:solidFill>
              </a:rPr>
              <a:t>activities</a:t>
            </a:r>
            <a:r>
              <a:rPr lang="et-EE" sz="2400" dirty="0">
                <a:solidFill>
                  <a:schemeClr val="bg1"/>
                </a:solidFill>
              </a:rPr>
              <a:t> </a:t>
            </a:r>
            <a:r>
              <a:rPr lang="et-EE" sz="2400" dirty="0" err="1">
                <a:solidFill>
                  <a:schemeClr val="bg1"/>
                </a:solidFill>
              </a:rPr>
              <a:t>is</a:t>
            </a:r>
            <a:r>
              <a:rPr lang="et-EE" sz="2400" dirty="0">
                <a:solidFill>
                  <a:schemeClr val="bg1"/>
                </a:solidFill>
              </a:rPr>
              <a:t> </a:t>
            </a:r>
            <a:r>
              <a:rPr lang="et-EE" sz="2400" dirty="0" err="1">
                <a:solidFill>
                  <a:schemeClr val="bg1"/>
                </a:solidFill>
              </a:rPr>
              <a:t>healthy</a:t>
            </a:r>
            <a:r>
              <a:rPr lang="et-EE" sz="2400" dirty="0">
                <a:solidFill>
                  <a:schemeClr val="bg1"/>
                </a:solidFill>
              </a:rPr>
              <a:t> </a:t>
            </a:r>
            <a:r>
              <a:rPr lang="et-EE" sz="2400" dirty="0" err="1">
                <a:solidFill>
                  <a:schemeClr val="bg1"/>
                </a:solidFill>
              </a:rPr>
              <a:t>cooking</a:t>
            </a:r>
            <a:endParaRPr lang="et-EE" sz="2400" dirty="0">
              <a:solidFill>
                <a:schemeClr val="bg1"/>
              </a:solidFill>
            </a:endParaRPr>
          </a:p>
        </p:txBody>
      </p:sp>
      <p:pic>
        <p:nvPicPr>
          <p:cNvPr id="3" name="Pilt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0400" y="783561"/>
            <a:ext cx="5257800" cy="5257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732483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t-EE" sz="4400" dirty="0" err="1"/>
              <a:t>Work</a:t>
            </a:r>
            <a:r>
              <a:rPr lang="et-EE" sz="4400" dirty="0"/>
              <a:t> </a:t>
            </a:r>
            <a:r>
              <a:rPr lang="et-EE" sz="4400" dirty="0" err="1"/>
              <a:t>process</a:t>
            </a:r>
            <a:endParaRPr lang="et-EE" sz="4400" dirty="0"/>
          </a:p>
        </p:txBody>
      </p:sp>
      <p:sp>
        <p:nvSpPr>
          <p:cNvPr id="10" name="Sisu kohatäide 9"/>
          <p:cNvSpPr>
            <a:spLocks noGrp="1"/>
          </p:cNvSpPr>
          <p:nvPr>
            <p:ph sz="half" idx="1"/>
          </p:nvPr>
        </p:nvSpPr>
        <p:spPr>
          <a:xfrm>
            <a:off x="677334" y="1726480"/>
            <a:ext cx="3793066" cy="3880772"/>
          </a:xfrm>
        </p:spPr>
        <p:txBody>
          <a:bodyPr>
            <a:noAutofit/>
          </a:bodyPr>
          <a:lstStyle/>
          <a:p>
            <a:r>
              <a:rPr lang="et-EE" sz="2400" dirty="0" err="1">
                <a:solidFill>
                  <a:schemeClr val="bg1"/>
                </a:solidFill>
              </a:rPr>
              <a:t>Adventure</a:t>
            </a:r>
            <a:r>
              <a:rPr lang="et-EE" sz="2400" dirty="0">
                <a:solidFill>
                  <a:schemeClr val="bg1"/>
                </a:solidFill>
              </a:rPr>
              <a:t> </a:t>
            </a:r>
            <a:r>
              <a:rPr lang="et-EE" sz="2400" dirty="0" err="1">
                <a:solidFill>
                  <a:schemeClr val="bg1"/>
                </a:solidFill>
              </a:rPr>
              <a:t>tools</a:t>
            </a:r>
            <a:r>
              <a:rPr lang="et-EE" sz="2400" dirty="0">
                <a:solidFill>
                  <a:schemeClr val="bg1"/>
                </a:solidFill>
              </a:rPr>
              <a:t> </a:t>
            </a:r>
            <a:r>
              <a:rPr lang="et-EE" sz="2400" dirty="0" err="1">
                <a:solidFill>
                  <a:schemeClr val="bg1"/>
                </a:solidFill>
              </a:rPr>
              <a:t>for</a:t>
            </a:r>
            <a:r>
              <a:rPr lang="et-EE" sz="2400" dirty="0">
                <a:solidFill>
                  <a:schemeClr val="bg1"/>
                </a:solidFill>
              </a:rPr>
              <a:t> </a:t>
            </a:r>
            <a:r>
              <a:rPr lang="et-EE" sz="2400" dirty="0" err="1">
                <a:solidFill>
                  <a:schemeClr val="bg1"/>
                </a:solidFill>
              </a:rPr>
              <a:t>using</a:t>
            </a:r>
            <a:r>
              <a:rPr lang="et-EE" sz="2400" dirty="0">
                <a:solidFill>
                  <a:schemeClr val="bg1"/>
                </a:solidFill>
              </a:rPr>
              <a:t> in </a:t>
            </a:r>
            <a:r>
              <a:rPr lang="et-EE" sz="2400" dirty="0" err="1">
                <a:solidFill>
                  <a:schemeClr val="bg1"/>
                </a:solidFill>
              </a:rPr>
              <a:t>fresh</a:t>
            </a:r>
            <a:r>
              <a:rPr lang="et-EE" sz="2400" dirty="0">
                <a:solidFill>
                  <a:schemeClr val="bg1"/>
                </a:solidFill>
              </a:rPr>
              <a:t> </a:t>
            </a:r>
            <a:r>
              <a:rPr lang="et-EE" sz="2400" dirty="0" err="1">
                <a:solidFill>
                  <a:schemeClr val="bg1"/>
                </a:solidFill>
              </a:rPr>
              <a:t>air</a:t>
            </a:r>
            <a:r>
              <a:rPr lang="et-EE" sz="2400" dirty="0">
                <a:solidFill>
                  <a:schemeClr val="bg1"/>
                </a:solidFill>
              </a:rPr>
              <a:t> </a:t>
            </a:r>
            <a:r>
              <a:rPr lang="et-EE" sz="2400" dirty="0" err="1">
                <a:solidFill>
                  <a:schemeClr val="bg1"/>
                </a:solidFill>
              </a:rPr>
              <a:t>activities</a:t>
            </a:r>
            <a:r>
              <a:rPr lang="et-EE" sz="2400" dirty="0">
                <a:solidFill>
                  <a:schemeClr val="bg1"/>
                </a:solidFill>
              </a:rPr>
              <a:t>:</a:t>
            </a:r>
          </a:p>
          <a:p>
            <a:r>
              <a:rPr lang="et-EE" sz="2400" dirty="0" err="1">
                <a:solidFill>
                  <a:schemeClr val="bg1"/>
                </a:solidFill>
              </a:rPr>
              <a:t>Fire</a:t>
            </a:r>
            <a:r>
              <a:rPr lang="et-EE" sz="2400" dirty="0">
                <a:solidFill>
                  <a:schemeClr val="bg1"/>
                </a:solidFill>
              </a:rPr>
              <a:t> starter</a:t>
            </a:r>
          </a:p>
          <a:p>
            <a:r>
              <a:rPr lang="et-EE" sz="2400" dirty="0" err="1">
                <a:solidFill>
                  <a:schemeClr val="bg1"/>
                </a:solidFill>
              </a:rPr>
              <a:t>Compass</a:t>
            </a:r>
            <a:r>
              <a:rPr lang="et-EE" sz="2400" dirty="0">
                <a:solidFill>
                  <a:schemeClr val="bg1"/>
                </a:solidFill>
              </a:rPr>
              <a:t> </a:t>
            </a:r>
            <a:r>
              <a:rPr lang="et-EE" sz="2400" dirty="0" err="1">
                <a:solidFill>
                  <a:schemeClr val="bg1"/>
                </a:solidFill>
              </a:rPr>
              <a:t>with</a:t>
            </a:r>
            <a:r>
              <a:rPr lang="et-EE" sz="2400" dirty="0">
                <a:solidFill>
                  <a:schemeClr val="bg1"/>
                </a:solidFill>
              </a:rPr>
              <a:t> </a:t>
            </a:r>
            <a:r>
              <a:rPr lang="et-EE" sz="2400" dirty="0" err="1">
                <a:solidFill>
                  <a:schemeClr val="bg1"/>
                </a:solidFill>
              </a:rPr>
              <a:t>whistle</a:t>
            </a:r>
            <a:r>
              <a:rPr lang="et-EE" sz="2400" dirty="0">
                <a:solidFill>
                  <a:schemeClr val="bg1"/>
                </a:solidFill>
              </a:rPr>
              <a:t> and </a:t>
            </a:r>
            <a:r>
              <a:rPr lang="et-EE" sz="2400" dirty="0" err="1">
                <a:solidFill>
                  <a:schemeClr val="bg1"/>
                </a:solidFill>
              </a:rPr>
              <a:t>thermometer</a:t>
            </a:r>
            <a:endParaRPr lang="et-EE" sz="2400" dirty="0">
              <a:solidFill>
                <a:schemeClr val="bg1"/>
              </a:solidFill>
            </a:endParaRPr>
          </a:p>
          <a:p>
            <a:r>
              <a:rPr lang="et-EE" sz="2400" dirty="0" err="1">
                <a:solidFill>
                  <a:schemeClr val="bg1"/>
                </a:solidFill>
              </a:rPr>
              <a:t>Cord</a:t>
            </a:r>
            <a:r>
              <a:rPr lang="et-EE" sz="2400" dirty="0">
                <a:solidFill>
                  <a:schemeClr val="bg1"/>
                </a:solidFill>
              </a:rPr>
              <a:t> </a:t>
            </a:r>
            <a:r>
              <a:rPr lang="et-EE" sz="2400" dirty="0" err="1">
                <a:solidFill>
                  <a:schemeClr val="bg1"/>
                </a:solidFill>
              </a:rPr>
              <a:t>for</a:t>
            </a:r>
            <a:r>
              <a:rPr lang="et-EE" sz="2400" dirty="0">
                <a:solidFill>
                  <a:schemeClr val="bg1"/>
                </a:solidFill>
              </a:rPr>
              <a:t> </a:t>
            </a:r>
            <a:r>
              <a:rPr lang="et-EE" sz="2400" dirty="0" err="1">
                <a:solidFill>
                  <a:schemeClr val="bg1"/>
                </a:solidFill>
              </a:rPr>
              <a:t>binding</a:t>
            </a:r>
            <a:endParaRPr lang="et-EE" sz="2400" dirty="0">
              <a:solidFill>
                <a:schemeClr val="bg1"/>
              </a:solidFill>
            </a:endParaRPr>
          </a:p>
          <a:p>
            <a:r>
              <a:rPr lang="et-EE" sz="2400" dirty="0" err="1">
                <a:solidFill>
                  <a:schemeClr val="bg1"/>
                </a:solidFill>
              </a:rPr>
              <a:t>Signal</a:t>
            </a:r>
            <a:r>
              <a:rPr lang="et-EE" sz="2400" dirty="0">
                <a:solidFill>
                  <a:schemeClr val="bg1"/>
                </a:solidFill>
              </a:rPr>
              <a:t> </a:t>
            </a:r>
            <a:r>
              <a:rPr lang="et-EE" sz="2400" dirty="0" err="1">
                <a:solidFill>
                  <a:schemeClr val="bg1"/>
                </a:solidFill>
              </a:rPr>
              <a:t>smoke</a:t>
            </a:r>
            <a:r>
              <a:rPr lang="et-EE" sz="2400" dirty="0">
                <a:solidFill>
                  <a:schemeClr val="bg1"/>
                </a:solidFill>
              </a:rPr>
              <a:t> </a:t>
            </a:r>
            <a:r>
              <a:rPr lang="et-EE" sz="2400" dirty="0" err="1">
                <a:solidFill>
                  <a:schemeClr val="bg1"/>
                </a:solidFill>
              </a:rPr>
              <a:t>for</a:t>
            </a:r>
            <a:r>
              <a:rPr lang="et-EE" sz="2400" dirty="0">
                <a:solidFill>
                  <a:schemeClr val="bg1"/>
                </a:solidFill>
              </a:rPr>
              <a:t>  </a:t>
            </a:r>
            <a:r>
              <a:rPr lang="et-EE" sz="2400" dirty="0" err="1">
                <a:solidFill>
                  <a:schemeClr val="bg1"/>
                </a:solidFill>
              </a:rPr>
              <a:t>make</a:t>
            </a:r>
            <a:r>
              <a:rPr lang="et-EE" sz="2400" dirty="0">
                <a:solidFill>
                  <a:schemeClr val="bg1"/>
                </a:solidFill>
              </a:rPr>
              <a:t> </a:t>
            </a:r>
            <a:r>
              <a:rPr lang="et-EE" sz="2400" dirty="0" err="1">
                <a:solidFill>
                  <a:schemeClr val="bg1"/>
                </a:solidFill>
              </a:rPr>
              <a:t>yourself</a:t>
            </a:r>
            <a:r>
              <a:rPr lang="et-EE" sz="2400" dirty="0">
                <a:solidFill>
                  <a:schemeClr val="bg1"/>
                </a:solidFill>
              </a:rPr>
              <a:t> </a:t>
            </a:r>
            <a:r>
              <a:rPr lang="et-EE" sz="2400" dirty="0" err="1">
                <a:solidFill>
                  <a:schemeClr val="bg1"/>
                </a:solidFill>
              </a:rPr>
              <a:t>noticeable</a:t>
            </a:r>
            <a:r>
              <a:rPr lang="et-EE" sz="2400" dirty="0">
                <a:solidFill>
                  <a:schemeClr val="bg1"/>
                </a:solidFill>
              </a:rPr>
              <a:t> </a:t>
            </a:r>
            <a:r>
              <a:rPr lang="et-EE" sz="2400" dirty="0" err="1">
                <a:solidFill>
                  <a:schemeClr val="bg1"/>
                </a:solidFill>
              </a:rPr>
              <a:t>when</a:t>
            </a:r>
            <a:r>
              <a:rPr lang="et-EE" sz="2400" dirty="0">
                <a:solidFill>
                  <a:schemeClr val="bg1"/>
                </a:solidFill>
              </a:rPr>
              <a:t> </a:t>
            </a:r>
            <a:r>
              <a:rPr lang="et-EE" sz="2400" dirty="0" err="1">
                <a:solidFill>
                  <a:schemeClr val="bg1"/>
                </a:solidFill>
              </a:rPr>
              <a:t>getting</a:t>
            </a:r>
            <a:r>
              <a:rPr lang="et-EE" sz="2400" dirty="0">
                <a:solidFill>
                  <a:schemeClr val="bg1"/>
                </a:solidFill>
              </a:rPr>
              <a:t> </a:t>
            </a:r>
            <a:r>
              <a:rPr lang="et-EE" sz="2400" dirty="0" err="1">
                <a:solidFill>
                  <a:schemeClr val="bg1"/>
                </a:solidFill>
              </a:rPr>
              <a:t>lost</a:t>
            </a:r>
            <a:endParaRPr lang="et-EE" sz="2400" dirty="0">
              <a:solidFill>
                <a:schemeClr val="bg1"/>
              </a:solidFill>
            </a:endParaRPr>
          </a:p>
        </p:txBody>
      </p:sp>
      <p:pic>
        <p:nvPicPr>
          <p:cNvPr id="4" name="Pilt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2891" y="390236"/>
            <a:ext cx="6135254" cy="61352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7691629"/>
      </p:ext>
    </p:extLst>
  </p:cSld>
  <p:clrMapOvr>
    <a:masterClrMapping/>
  </p:clrMapOvr>
</p:sld>
</file>

<file path=ppt/theme/theme1.xml><?xml version="1.0" encoding="utf-8"?>
<a:theme xmlns:a="http://schemas.openxmlformats.org/drawingml/2006/main" name="Tahk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8C59B386-999D-4CB6-B907-9F3997C027CC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219</TotalTime>
  <Words>370</Words>
  <Application>Microsoft Office PowerPoint</Application>
  <PresentationFormat>Widescreen</PresentationFormat>
  <Paragraphs>54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Arial</vt:lpstr>
      <vt:lpstr>Trebuchet MS</vt:lpstr>
      <vt:lpstr>Wingdings 3</vt:lpstr>
      <vt:lpstr>Tahk</vt:lpstr>
      <vt:lpstr>Forest School and Adventure Activities</vt:lpstr>
      <vt:lpstr>Aims of the project</vt:lpstr>
      <vt:lpstr>Methology</vt:lpstr>
      <vt:lpstr>Work process</vt:lpstr>
      <vt:lpstr>Work process</vt:lpstr>
      <vt:lpstr>Work process</vt:lpstr>
      <vt:lpstr>Work process</vt:lpstr>
      <vt:lpstr>Work process</vt:lpstr>
      <vt:lpstr>Work process</vt:lpstr>
      <vt:lpstr>Work process</vt:lpstr>
      <vt:lpstr>List of information sources</vt:lpstr>
    </vt:vector>
  </TitlesOfParts>
  <Company>Pühalepa Vallavalitsus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Forest and Adventure School</dc:title>
  <dc:creator>kasutaja.local</dc:creator>
  <cp:lastModifiedBy>Елена Кузманова</cp:lastModifiedBy>
  <cp:revision>30</cp:revision>
  <dcterms:created xsi:type="dcterms:W3CDTF">2022-02-09T12:24:56Z</dcterms:created>
  <dcterms:modified xsi:type="dcterms:W3CDTF">2022-05-18T10:02:10Z</dcterms:modified>
</cp:coreProperties>
</file>