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6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3761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Escribir una cita aquí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Escribir una cita aquí</a:t>
            </a:r>
          </a:p>
        </p:txBody>
      </p:sp>
      <p:sp>
        <p:nvSpPr>
          <p:cNvPr id="103" name="-Juan López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-Juan López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ángulo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ínea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n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ínea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ínea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ínea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o del título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n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n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n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" descr="Imagen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Rectángulo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0" name="Línea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Nuria manzano Nicol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11616"/>
            </a:lvl1pPr>
          </a:lstStyle>
          <a:p>
            <a:r>
              <a:t>Nuria manzano Nicolás </a:t>
            </a:r>
          </a:p>
        </p:txBody>
      </p:sp>
      <p:sp>
        <p:nvSpPr>
          <p:cNvPr id="132" name="A Spanish studen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Spanish student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775AF85-F92B-48D7-98D6-82790D31C427-L0-001.jpeg" descr="B775AF85-F92B-48D7-98D6-82790D31C427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5068" r="150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5" name="Línea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My name is Nur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My name is Nuria </a:t>
            </a:r>
          </a:p>
        </p:txBody>
      </p:sp>
      <p:sp>
        <p:nvSpPr>
          <p:cNvPr id="137" name="I’m fifteen years old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I’m fifteen years old</a:t>
            </a:r>
          </a:p>
          <a:p>
            <a:r>
              <a:t>I was born in 2002 exactly on 28 of September </a:t>
            </a:r>
          </a:p>
          <a:p>
            <a:r>
              <a:t>I study the fourth course in Francisco Salzillo’s high school </a:t>
            </a:r>
          </a:p>
          <a:p>
            <a:r>
              <a:t>My favourite subjects are Spanish language and music </a:t>
            </a:r>
          </a:p>
          <a:p>
            <a:r>
              <a:t>I love study English because I think it is very important for my future.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DF7577EE-1F05-47FE-B6FB-2777E2A2D64D-L0-001.jpeg" descr="DF7577EE-1F05-47FE-B6FB-2777E2A2D64D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3451" r="134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Línea"/>
          <p:cNvSpPr>
            <a:spLocks noGrp="1"/>
          </p:cNvSpPr>
          <p:nvPr>
            <p:ph type="body" idx="14"/>
          </p:nvPr>
        </p:nvSpPr>
        <p:spPr>
          <a:xfrm>
            <a:off x="6884410" y="542330"/>
            <a:ext cx="5397501" cy="1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My favourite season is winter, I love it.…"/>
          <p:cNvSpPr txBox="1">
            <a:spLocks noGrp="1"/>
          </p:cNvSpPr>
          <p:nvPr>
            <p:ph type="body" sz="half" idx="1"/>
          </p:nvPr>
        </p:nvSpPr>
        <p:spPr>
          <a:xfrm rot="1104">
            <a:off x="7029450" y="823510"/>
            <a:ext cx="5397500" cy="7226301"/>
          </a:xfrm>
          <a:prstGeom prst="rect">
            <a:avLst/>
          </a:prstGeom>
        </p:spPr>
        <p:txBody>
          <a:bodyPr/>
          <a:lstStyle/>
          <a:p>
            <a:pPr marL="353568" indent="-353568" defTabSz="508254">
              <a:spcBef>
                <a:spcPts val="1500"/>
              </a:spcBef>
              <a:defRPr sz="2436"/>
            </a:pPr>
            <a:r>
              <a:t>My favourite season is winter, I love it.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I have a brother who is younger than me 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In my free time I would like reading some books and listening to music. Also I love the romantics films, my favourite is “Letters to Juliet”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But I love spend my time in something related to fashion. I  love the fashionable gangplanks, the designers, the shops, the fashion in general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Thanks you!!!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Personalizado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New_Template9</vt:lpstr>
      <vt:lpstr>Nuria manzano Nicolás </vt:lpstr>
      <vt:lpstr>My name is Nuria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Nuria manzano Nicolás </dc:title>
  <cp:lastModifiedBy>Mercedes Guzman Perez</cp:lastModifiedBy>
  <cp:revision>1</cp:revision>
  <dcterms:modified xsi:type="dcterms:W3CDTF">2017-11-09T08:46:44Z</dcterms:modified>
</cp:coreProperties>
</file>