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Char char="●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265500" y="176550"/>
            <a:ext cx="4045200" cy="684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Ainhoa López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41175" y="1100400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Hello, my name is Ainhoa. I’m 15 years old. I like listening to music and go to the cinema, especially horror films, apart from this I love meet my friends and go to have a drink. If I talk about my family, I have 1 sister and 3 brothers, I’m the youngest one.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l">
              <a:spcBef>
                <a:spcPts val="0"/>
              </a:spcBef>
              <a:buNone/>
            </a:pPr>
            <a:r>
              <a:rPr lang="es"/>
              <a:t>And that’s all, regards.</a:t>
            </a:r>
          </a:p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0925" y="1336300"/>
            <a:ext cx="4553075" cy="247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