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6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1348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bg"/>
              <a:t>If necessary you can move the text box of my children so as to have a place for your text box.</a:t>
            </a:r>
          </a:p>
          <a:p>
            <a:pPr lvl="0">
              <a:spcBef>
                <a:spcPts val="0"/>
              </a:spcBef>
              <a:buNone/>
            </a:pPr>
            <a:r>
              <a:rPr lang="bg"/>
              <a:t>Any change in the presentation is automatically saved.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bg"/>
              <a:t>If necessary you can move the text box of my children so as to have a place for your text box.</a:t>
            </a:r>
          </a:p>
          <a:p>
            <a:pPr lvl="0" rtl="0">
              <a:spcBef>
                <a:spcPts val="0"/>
              </a:spcBef>
              <a:buNone/>
            </a:pPr>
            <a:r>
              <a:rPr lang="bg"/>
              <a:t>Any change in the presentation is automatically saved.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bg"/>
              <a:t>If necessary you can move the text box of my children so as to have a place for your text box.</a:t>
            </a:r>
          </a:p>
          <a:p>
            <a:pPr lvl="0" rtl="0">
              <a:spcBef>
                <a:spcPts val="0"/>
              </a:spcBef>
              <a:buNone/>
            </a:pPr>
            <a:r>
              <a:rPr lang="bg"/>
              <a:t>Any change in the presentation is automatically saved.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  <a:endParaRPr lang="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bg" sz="1000">
                <a:solidFill>
                  <a:schemeClr val="dk2"/>
                </a:solidFill>
              </a:rPr>
              <a:t>‹#›</a:t>
            </a:fld>
            <a:endParaRPr lang="bg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62425" y="1799899"/>
            <a:ext cx="9019124" cy="1083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Arial"/>
              </a:rPr>
              <a:t>''LEARN ENGLISH VIA SONGS''</a:t>
            </a:r>
          </a:p>
        </p:txBody>
      </p:sp>
      <p:pic>
        <p:nvPicPr>
          <p:cNvPr id="55" name="Shape 55" descr="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5521">
            <a:off x="6353000" y="3260200"/>
            <a:ext cx="2497774" cy="1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472300" y="469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bg" b="1">
                <a:solidFill>
                  <a:srgbClr val="1C4587"/>
                </a:solidFill>
              </a:rPr>
              <a:t>A poll with the students in the project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76950" y="-92546"/>
            <a:ext cx="8520600" cy="96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" sz="2400" dirty="0"/>
              <a:t>First question:</a:t>
            </a:r>
          </a:p>
          <a:p>
            <a:pPr lvl="0" algn="ctr">
              <a:spcBef>
                <a:spcPts val="0"/>
              </a:spcBef>
              <a:buNone/>
            </a:pPr>
            <a:r>
              <a:rPr lang="bg" sz="2400" dirty="0"/>
              <a:t> </a:t>
            </a:r>
            <a:r>
              <a:rPr lang="bg" sz="2400" dirty="0">
                <a:latin typeface="Calibri"/>
                <a:ea typeface="Calibri"/>
                <a:cs typeface="Calibri"/>
                <a:sym typeface="Calibri"/>
              </a:rPr>
              <a:t>Do you want to have friends from all over Europe?</a:t>
            </a:r>
          </a:p>
        </p:txBody>
      </p:sp>
      <p:pic>
        <p:nvPicPr>
          <p:cNvPr id="62" name="Shape 62" descr="f3c04c87-6548-4295-8001-71a6547d589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4124"/>
            <a:ext cx="9144000" cy="434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1c1a12faab724ea26d8602b6a7117cf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474" y="2090825"/>
            <a:ext cx="1878075" cy="18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 rot="-1359306">
            <a:off x="170166" y="1374938"/>
            <a:ext cx="1050669" cy="516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Alexandra, Bulgaria</a:t>
            </a:r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Patrycja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Maciej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Martyna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052700" y="1090050"/>
            <a:ext cx="1038600" cy="6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3000" b="1"/>
              <a:t>Yes</a:t>
            </a:r>
          </a:p>
        </p:txBody>
      </p:sp>
      <p:sp>
        <p:nvSpPr>
          <p:cNvPr id="66" name="Shape 66"/>
          <p:cNvSpPr txBox="1"/>
          <p:nvPr/>
        </p:nvSpPr>
        <p:spPr>
          <a:xfrm rot="669159">
            <a:off x="1821264" y="2595092"/>
            <a:ext cx="707256" cy="497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Berk,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67" name="Shape 67"/>
          <p:cNvSpPr txBox="1"/>
          <p:nvPr/>
        </p:nvSpPr>
        <p:spPr>
          <a:xfrm rot="-961205">
            <a:off x="6194132" y="2174621"/>
            <a:ext cx="790290" cy="488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Victoria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1155CC"/>
                </a:solidFill>
              </a:rPr>
              <a:t>Wiktoria Poland</a:t>
            </a:r>
          </a:p>
        </p:txBody>
      </p:sp>
      <p:sp>
        <p:nvSpPr>
          <p:cNvPr id="68" name="Shape 68"/>
          <p:cNvSpPr txBox="1"/>
          <p:nvPr/>
        </p:nvSpPr>
        <p:spPr>
          <a:xfrm rot="989706">
            <a:off x="7587015" y="3237624"/>
            <a:ext cx="790326" cy="43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Andrew,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Dominika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69" name="Shape 69"/>
          <p:cNvSpPr txBox="1"/>
          <p:nvPr/>
        </p:nvSpPr>
        <p:spPr>
          <a:xfrm rot="-758593">
            <a:off x="171291" y="4097952"/>
            <a:ext cx="733280" cy="624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David,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2776487" y="3711912"/>
            <a:ext cx="882600" cy="6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Damian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71" name="Shape 71"/>
          <p:cNvSpPr txBox="1"/>
          <p:nvPr/>
        </p:nvSpPr>
        <p:spPr>
          <a:xfrm rot="-908326">
            <a:off x="5385132" y="4154415"/>
            <a:ext cx="790327" cy="5115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Danaya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72" name="Shape 72"/>
          <p:cNvSpPr txBox="1"/>
          <p:nvPr/>
        </p:nvSpPr>
        <p:spPr>
          <a:xfrm rot="794058">
            <a:off x="2014434" y="1718828"/>
            <a:ext cx="790185" cy="511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Daniel,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73" name="Shape 73"/>
          <p:cNvSpPr txBox="1"/>
          <p:nvPr/>
        </p:nvSpPr>
        <p:spPr>
          <a:xfrm rot="-1084429">
            <a:off x="3127223" y="1366573"/>
            <a:ext cx="1038544" cy="823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Dzhem M.,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rgbClr val="1155CC"/>
                </a:solidFill>
              </a:rPr>
              <a:t>Jakub </a:t>
            </a:r>
            <a:br>
              <a:rPr lang="bg" sz="1100">
                <a:solidFill>
                  <a:srgbClr val="1155CC"/>
                </a:solidFill>
              </a:rPr>
            </a:br>
            <a:r>
              <a:rPr lang="bg" sz="11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74" name="Shape 74"/>
          <p:cNvSpPr txBox="1"/>
          <p:nvPr/>
        </p:nvSpPr>
        <p:spPr>
          <a:xfrm rot="-536967">
            <a:off x="1127527" y="1860571"/>
            <a:ext cx="964238" cy="624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Dzhem I.,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CC0000"/>
              </a:solidFill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8227350" y="1321100"/>
            <a:ext cx="7902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Efe,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 rot="771571">
            <a:off x="7236866" y="1732487"/>
            <a:ext cx="896382" cy="624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Elitsa,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1155CC"/>
                </a:solidFill>
              </a:rPr>
              <a:t>Maja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 rot="-630704">
            <a:off x="7696733" y="4154299"/>
            <a:ext cx="772870" cy="646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chemeClr val="dk1"/>
                </a:solidFill>
              </a:rPr>
              <a:t>I</a:t>
            </a:r>
            <a:r>
              <a:rPr lang="bg" sz="900">
                <a:solidFill>
                  <a:srgbClr val="CC0000"/>
                </a:solidFill>
              </a:rPr>
              <a:t>velin,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 rot="-1144898">
            <a:off x="492680" y="3588327"/>
            <a:ext cx="790113" cy="533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Kaloyan,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352537" y="1352825"/>
            <a:ext cx="7902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Kenan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11100" y="2497630"/>
            <a:ext cx="11688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Konstantin,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Daria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7882600" y="1970075"/>
            <a:ext cx="7311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Mila R.,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 rot="454902">
            <a:off x="1785252" y="3878916"/>
            <a:ext cx="877672" cy="556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Mila M.,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Nikola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7959650" y="2615450"/>
            <a:ext cx="8379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Preslav,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929237" y="3337675"/>
            <a:ext cx="8379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Proletina,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874975" y="3444362"/>
            <a:ext cx="8778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endParaRPr sz="900"/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Radostina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Zuzanna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6750675" y="3732725"/>
            <a:ext cx="790200" cy="6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Raya,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Antoni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234837" y="2727350"/>
            <a:ext cx="790200" cy="5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Rostislav,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endParaRPr lang="bg"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Franciszek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 M</a:t>
            </a:r>
            <a:r>
              <a:rPr lang="bg" sz="900">
                <a:solidFill>
                  <a:schemeClr val="dk1"/>
                </a:solidFill>
              </a:rPr>
              <a:t>.. </a:t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 S</a:t>
            </a:r>
            <a:r>
              <a:rPr lang="bg" sz="900">
                <a:solidFill>
                  <a:schemeClr val="dk1"/>
                </a:solidFill>
              </a:rPr>
              <a:t>.</a:t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Emilia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88" name="Shape 88"/>
          <p:cNvSpPr txBox="1"/>
          <p:nvPr/>
        </p:nvSpPr>
        <p:spPr>
          <a:xfrm rot="694362">
            <a:off x="5151673" y="1559657"/>
            <a:ext cx="731265" cy="534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Sofia,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Miłosz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38761D"/>
                </a:solidFill>
              </a:rPr>
              <a:t>Lędziny-Poland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1155CC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1155CC"/>
                </a:solidFill>
              </a:rPr>
              <a:t>Julian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89" name="Shape 89"/>
          <p:cNvSpPr txBox="1"/>
          <p:nvPr/>
        </p:nvSpPr>
        <p:spPr>
          <a:xfrm rot="460460">
            <a:off x="5383215" y="2575207"/>
            <a:ext cx="784022" cy="455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Timur,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CC0000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 rot="-1015705">
            <a:off x="2724226" y="2692032"/>
            <a:ext cx="790241" cy="641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Hristina,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128425" y="1211300"/>
            <a:ext cx="731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000">
                <a:solidFill>
                  <a:srgbClr val="38761D"/>
                </a:solidFill>
              </a:rPr>
              <a:t>I</a:t>
            </a:r>
            <a:r>
              <a:rPr lang="bg" sz="900">
                <a:solidFill>
                  <a:srgbClr val="38761D"/>
                </a:solidFill>
              </a:rPr>
              <a:t>za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Poland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210300" y="1920250"/>
            <a:ext cx="731100" cy="12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Martyna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017112" y="4025275"/>
            <a:ext cx="837900" cy="6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Oskar,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817037" y="1789375"/>
            <a:ext cx="7902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Eryk Lędziny - Poland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780962" y="2603012"/>
            <a:ext cx="852300" cy="7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Kacper,  Lędziny - Poland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472150" y="2999675"/>
            <a:ext cx="8523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Micha Lędziny - Polandł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102262" y="1356300"/>
            <a:ext cx="7902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Marcin Lędziny - Poland</a:t>
            </a:r>
            <a:r>
              <a:rPr lang="bg" sz="1000">
                <a:solidFill>
                  <a:srgbClr val="38761D"/>
                </a:solidFill>
              </a:rPr>
              <a:t>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8850" y="1029587"/>
            <a:ext cx="877800" cy="76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Oliwier Lędziny - Poland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053000" y="4013150"/>
            <a:ext cx="8943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Łucja 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 </a:t>
            </a:r>
          </a:p>
        </p:txBody>
      </p:sp>
      <p:sp>
        <p:nvSpPr>
          <p:cNvPr id="100" name="Shape 100"/>
          <p:cNvSpPr txBox="1"/>
          <p:nvPr/>
        </p:nvSpPr>
        <p:spPr>
          <a:xfrm rot="-804203">
            <a:off x="8174646" y="3191026"/>
            <a:ext cx="731216" cy="62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Emilka Lędziny - Poland</a:t>
            </a:r>
          </a:p>
        </p:txBody>
      </p:sp>
      <p:sp>
        <p:nvSpPr>
          <p:cNvPr id="101" name="Shape 101"/>
          <p:cNvSpPr txBox="1"/>
          <p:nvPr/>
        </p:nvSpPr>
        <p:spPr>
          <a:xfrm rot="-1935874">
            <a:off x="5753059" y="1791728"/>
            <a:ext cx="759231" cy="667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K.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39775" y="3813600"/>
            <a:ext cx="837900" cy="8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Amelia K.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 Poland</a:t>
            </a:r>
          </a:p>
        </p:txBody>
      </p:sp>
      <p:sp>
        <p:nvSpPr>
          <p:cNvPr id="103" name="Shape 103"/>
          <p:cNvSpPr txBox="1"/>
          <p:nvPr/>
        </p:nvSpPr>
        <p:spPr>
          <a:xfrm rot="979679">
            <a:off x="6426284" y="2928894"/>
            <a:ext cx="882492" cy="835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Kornelia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1225" y="3128550"/>
            <a:ext cx="731100" cy="6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Ala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029050" y="2432975"/>
            <a:ext cx="7902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1100">
                <a:solidFill>
                  <a:schemeClr val="dk1"/>
                </a:solidFill>
              </a:rPr>
              <a:t> </a:t>
            </a:r>
            <a:r>
              <a:rPr lang="bg" sz="900">
                <a:solidFill>
                  <a:srgbClr val="38761D"/>
                </a:solidFill>
              </a:rPr>
              <a:t>Wojtek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06" name="Shape 106"/>
          <p:cNvSpPr txBox="1"/>
          <p:nvPr/>
        </p:nvSpPr>
        <p:spPr>
          <a:xfrm rot="729233">
            <a:off x="8323038" y="4083879"/>
            <a:ext cx="730984" cy="556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Dawid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619925" y="1191425"/>
            <a:ext cx="7311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Marce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Polandl</a:t>
            </a:r>
          </a:p>
        </p:txBody>
      </p:sp>
      <p:sp>
        <p:nvSpPr>
          <p:cNvPr id="108" name="Shape 108"/>
          <p:cNvSpPr txBox="1"/>
          <p:nvPr/>
        </p:nvSpPr>
        <p:spPr>
          <a:xfrm rot="1057785">
            <a:off x="3170770" y="3323722"/>
            <a:ext cx="1059878" cy="632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Wiktor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 Poland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109" name="Shape 109"/>
          <p:cNvSpPr txBox="1"/>
          <p:nvPr/>
        </p:nvSpPr>
        <p:spPr>
          <a:xfrm>
            <a:off x="8374275" y="2148275"/>
            <a:ext cx="731100" cy="9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Robert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10" name="Shape 110"/>
          <p:cNvSpPr txBox="1"/>
          <p:nvPr/>
        </p:nvSpPr>
        <p:spPr>
          <a:xfrm rot="1902156">
            <a:off x="6720663" y="1656910"/>
            <a:ext cx="734143" cy="635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U.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058812" y="3093647"/>
            <a:ext cx="731100" cy="62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Filip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739712" y="3844750"/>
            <a:ext cx="6336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rgbClr val="38761D"/>
                </a:solidFill>
              </a:rPr>
              <a:t>Dawid</a:t>
            </a:r>
            <a:r>
              <a:rPr lang="bg" sz="10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8403975" y="1656600"/>
            <a:ext cx="9429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Amelia W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Poland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523725" y="3257650"/>
            <a:ext cx="731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Lędziny-Poland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978825" y="969975"/>
            <a:ext cx="70371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Iris, Alice, Lourenço, Mia, Tomás, Vitória, Simão, Francisco, Pedro, Lara, Alexandre, Laura, Violeta, Yasmine, Leonardo- Portugal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9162" y="4538025"/>
            <a:ext cx="89364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FF00FF"/>
                </a:solidFill>
              </a:rPr>
              <a:t>Jovana, Matija, Lena, Milica, Andrija, Andjelija, Ljubica, Mateja, Danilo, Aleksa, Jana, Luka, Hana, Andrea, Nadja, Matija, Petar, Sofija, Mia, Dordje, Matija, Andjelija, Mihajlo, Milica, Vanja - Serbia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bg" sz="3000" dirty="0">
                <a:latin typeface="Calibri"/>
                <a:ea typeface="Calibri"/>
                <a:cs typeface="Calibri"/>
                <a:sym typeface="Calibri"/>
              </a:rPr>
              <a:t>Do you want to have friends from all over Europe?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2" name="Shape 122" descr="794c5fbe-c7eb-4a4a-8663-131b658d04e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9144000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196400" y="1152125"/>
            <a:ext cx="751200" cy="52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" sz="3000" b="1"/>
              <a:t>No</a:t>
            </a:r>
          </a:p>
        </p:txBody>
      </p:sp>
      <p:pic>
        <p:nvPicPr>
          <p:cNvPr id="124" name="Shape 124" descr="Orange-sad-face-clip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659" y="1807925"/>
            <a:ext cx="1710676" cy="17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43850" y="0"/>
            <a:ext cx="8520600" cy="76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" sz="2400" dirty="0"/>
              <a:t>Second question: </a:t>
            </a:r>
            <a:r>
              <a:rPr lang="bg" sz="2400" dirty="0">
                <a:latin typeface="Calibri"/>
                <a:ea typeface="Calibri"/>
                <a:cs typeface="Calibri"/>
                <a:sym typeface="Calibri"/>
              </a:rPr>
              <a:t>Are you ready to learn foreign languages to understand your new friends?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 descr="f3c04c87-6548-4295-8001-71a6547d589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3675"/>
            <a:ext cx="9144000" cy="438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1c1a12faab724ea26d8602b6a7117cf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474" y="2090825"/>
            <a:ext cx="1878075" cy="18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 rot="-1359306">
            <a:off x="630016" y="1735201"/>
            <a:ext cx="1050669" cy="516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Alexandra, Bulgaria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Patrycja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Maciej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Martyna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052700" y="1090050"/>
            <a:ext cx="1038600" cy="6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3000" b="1"/>
              <a:t>Yes</a:t>
            </a:r>
          </a:p>
        </p:txBody>
      </p:sp>
      <p:sp>
        <p:nvSpPr>
          <p:cNvPr id="134" name="Shape 134"/>
          <p:cNvSpPr txBox="1"/>
          <p:nvPr/>
        </p:nvSpPr>
        <p:spPr>
          <a:xfrm rot="669159">
            <a:off x="1821264" y="2595092"/>
            <a:ext cx="707256" cy="497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Berk,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135" name="Shape 135"/>
          <p:cNvSpPr txBox="1"/>
          <p:nvPr/>
        </p:nvSpPr>
        <p:spPr>
          <a:xfrm rot="-961205">
            <a:off x="6194132" y="2174621"/>
            <a:ext cx="790290" cy="488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Victoria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1155CC"/>
                </a:solidFill>
              </a:rPr>
              <a:t>Wiktoria Poland</a:t>
            </a:r>
          </a:p>
        </p:txBody>
      </p:sp>
      <p:sp>
        <p:nvSpPr>
          <p:cNvPr id="136" name="Shape 136"/>
          <p:cNvSpPr txBox="1"/>
          <p:nvPr/>
        </p:nvSpPr>
        <p:spPr>
          <a:xfrm rot="989706">
            <a:off x="7587015" y="3237624"/>
            <a:ext cx="790326" cy="43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Andrew,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Dominika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37" name="Shape 137"/>
          <p:cNvSpPr txBox="1"/>
          <p:nvPr/>
        </p:nvSpPr>
        <p:spPr>
          <a:xfrm rot="-758593">
            <a:off x="2634404" y="4458002"/>
            <a:ext cx="733280" cy="624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David,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2944375" y="3968900"/>
            <a:ext cx="882600" cy="6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Damian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39" name="Shape 139"/>
          <p:cNvSpPr txBox="1"/>
          <p:nvPr/>
        </p:nvSpPr>
        <p:spPr>
          <a:xfrm rot="-908326">
            <a:off x="5705470" y="4373753"/>
            <a:ext cx="790327" cy="5115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Danaya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40" name="Shape 140"/>
          <p:cNvSpPr txBox="1"/>
          <p:nvPr/>
        </p:nvSpPr>
        <p:spPr>
          <a:xfrm rot="794058">
            <a:off x="2014434" y="1718828"/>
            <a:ext cx="790185" cy="511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Daniel,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41" name="Shape 141"/>
          <p:cNvSpPr txBox="1"/>
          <p:nvPr/>
        </p:nvSpPr>
        <p:spPr>
          <a:xfrm rot="-1084429">
            <a:off x="3268235" y="1501098"/>
            <a:ext cx="1038544" cy="823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Dzhem M.,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rgbClr val="1155CC"/>
                </a:solidFill>
              </a:rPr>
              <a:t>Jakub </a:t>
            </a:r>
            <a:br>
              <a:rPr lang="bg" sz="1100">
                <a:solidFill>
                  <a:srgbClr val="1155CC"/>
                </a:solidFill>
              </a:rPr>
            </a:br>
            <a:r>
              <a:rPr lang="bg" sz="11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42" name="Shape 142"/>
          <p:cNvSpPr txBox="1"/>
          <p:nvPr/>
        </p:nvSpPr>
        <p:spPr>
          <a:xfrm rot="-536967">
            <a:off x="1528552" y="1098696"/>
            <a:ext cx="964238" cy="624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Dzhem I.,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CC0000"/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501212" y="872762"/>
            <a:ext cx="790200" cy="5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Efe,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 rot="771571">
            <a:off x="7236866" y="1732487"/>
            <a:ext cx="896382" cy="624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Elitsa,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1155CC"/>
                </a:solidFill>
              </a:rPr>
              <a:t>Maja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/>
          <p:nvPr/>
        </p:nvSpPr>
        <p:spPr>
          <a:xfrm rot="-630704">
            <a:off x="7696733" y="4154299"/>
            <a:ext cx="772870" cy="646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chemeClr val="dk1"/>
                </a:solidFill>
              </a:rPr>
              <a:t>I</a:t>
            </a:r>
            <a:r>
              <a:rPr lang="bg" sz="900">
                <a:solidFill>
                  <a:srgbClr val="CC0000"/>
                </a:solidFill>
              </a:rPr>
              <a:t>velin,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 rot="-1144898">
            <a:off x="492680" y="3588327"/>
            <a:ext cx="790113" cy="533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Kaloyan,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352537" y="1352825"/>
            <a:ext cx="7902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Kenan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709712" y="1129655"/>
            <a:ext cx="11688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Konstantin,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Daria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882600" y="1970075"/>
            <a:ext cx="7311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Mila R.,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 rot="454902">
            <a:off x="1785252" y="3878916"/>
            <a:ext cx="877672" cy="556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Mila M.,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Nikola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540875" y="2572175"/>
            <a:ext cx="6336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Preslav,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929237" y="3337675"/>
            <a:ext cx="8379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Proletina,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849925" y="3577200"/>
            <a:ext cx="8778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Radostina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Zuzanna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750675" y="3732725"/>
            <a:ext cx="790200" cy="6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Raya,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Antoni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234837" y="2727350"/>
            <a:ext cx="790200" cy="5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Rostislav,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endParaRPr lang="bg"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Franciszek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 M</a:t>
            </a:r>
            <a:r>
              <a:rPr lang="bg" sz="900">
                <a:solidFill>
                  <a:schemeClr val="dk1"/>
                </a:solidFill>
              </a:rPr>
              <a:t>.. </a:t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 S</a:t>
            </a:r>
            <a:r>
              <a:rPr lang="bg" sz="900">
                <a:solidFill>
                  <a:schemeClr val="dk1"/>
                </a:solidFill>
              </a:rPr>
              <a:t>.</a:t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Emilia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56" name="Shape 156"/>
          <p:cNvSpPr txBox="1"/>
          <p:nvPr/>
        </p:nvSpPr>
        <p:spPr>
          <a:xfrm rot="434149">
            <a:off x="4982843" y="1861456"/>
            <a:ext cx="731223" cy="5340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Sofia,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Miłosz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Julian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157" name="Shape 157"/>
          <p:cNvSpPr txBox="1"/>
          <p:nvPr/>
        </p:nvSpPr>
        <p:spPr>
          <a:xfrm rot="460460">
            <a:off x="5383215" y="2575207"/>
            <a:ext cx="784022" cy="455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Timur,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CC0000"/>
              </a:solidFill>
            </a:endParaRPr>
          </a:p>
        </p:txBody>
      </p:sp>
      <p:sp>
        <p:nvSpPr>
          <p:cNvPr id="158" name="Shape 158"/>
          <p:cNvSpPr txBox="1"/>
          <p:nvPr/>
        </p:nvSpPr>
        <p:spPr>
          <a:xfrm rot="-1015705">
            <a:off x="3145039" y="4486469"/>
            <a:ext cx="790241" cy="641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Hristina,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41050" y="1090050"/>
            <a:ext cx="731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000">
                <a:solidFill>
                  <a:srgbClr val="38761D"/>
                </a:solidFill>
              </a:rPr>
              <a:t>I</a:t>
            </a:r>
            <a:r>
              <a:rPr lang="bg" sz="900">
                <a:solidFill>
                  <a:srgbClr val="38761D"/>
                </a:solidFill>
              </a:rPr>
              <a:t>za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Poland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310400" y="1300175"/>
            <a:ext cx="731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Martyna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203587" y="4360800"/>
            <a:ext cx="8379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Oskar,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878562" y="1789375"/>
            <a:ext cx="7902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Eryk Lędziny - Poland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780962" y="2603012"/>
            <a:ext cx="852300" cy="7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Kacper,  Lędziny - Poland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500375" y="2030775"/>
            <a:ext cx="8523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Micha Lędziny - Polandł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225325" y="1490825"/>
            <a:ext cx="7902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Marcin Lędziny - Poland</a:t>
            </a:r>
            <a:r>
              <a:rPr lang="bg" sz="1000">
                <a:solidFill>
                  <a:srgbClr val="38761D"/>
                </a:solidFill>
              </a:rPr>
              <a:t>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389025" y="4468612"/>
            <a:ext cx="877800" cy="76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Oliwier Lędziny - Poland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300500" y="4244625"/>
            <a:ext cx="8943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Łucja 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008287" y="1039725"/>
            <a:ext cx="731100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Emilka Lędziny - Poland</a:t>
            </a:r>
          </a:p>
        </p:txBody>
      </p:sp>
      <p:sp>
        <p:nvSpPr>
          <p:cNvPr id="169" name="Shape 169"/>
          <p:cNvSpPr txBox="1"/>
          <p:nvPr/>
        </p:nvSpPr>
        <p:spPr>
          <a:xfrm rot="-1935874">
            <a:off x="5753059" y="1791728"/>
            <a:ext cx="759231" cy="667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K.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257000" y="2861975"/>
            <a:ext cx="837900" cy="7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Amelia K.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 Poland</a:t>
            </a:r>
          </a:p>
        </p:txBody>
      </p:sp>
      <p:sp>
        <p:nvSpPr>
          <p:cNvPr id="171" name="Shape 171"/>
          <p:cNvSpPr txBox="1"/>
          <p:nvPr/>
        </p:nvSpPr>
        <p:spPr>
          <a:xfrm rot="979679">
            <a:off x="5957809" y="3739107"/>
            <a:ext cx="882492" cy="835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Kornelia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533487" y="1027025"/>
            <a:ext cx="7311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Ala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7029050" y="2432975"/>
            <a:ext cx="7902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chemeClr val="dk1"/>
                </a:solidFill>
              </a:rPr>
              <a:t> </a:t>
            </a:r>
            <a:r>
              <a:rPr lang="bg" sz="900">
                <a:solidFill>
                  <a:srgbClr val="38761D"/>
                </a:solidFill>
              </a:rPr>
              <a:t>Wojtek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594050" y="807512"/>
            <a:ext cx="731100" cy="5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Dawid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 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619925" y="1191425"/>
            <a:ext cx="7311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Marce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Polandl</a:t>
            </a:r>
          </a:p>
        </p:txBody>
      </p:sp>
      <p:sp>
        <p:nvSpPr>
          <p:cNvPr id="176" name="Shape 176"/>
          <p:cNvSpPr txBox="1"/>
          <p:nvPr/>
        </p:nvSpPr>
        <p:spPr>
          <a:xfrm rot="1057785">
            <a:off x="3170770" y="3323722"/>
            <a:ext cx="1059878" cy="632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Wiktor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 Poland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177" name="Shape 177"/>
          <p:cNvSpPr txBox="1"/>
          <p:nvPr/>
        </p:nvSpPr>
        <p:spPr>
          <a:xfrm>
            <a:off x="4242450" y="4201725"/>
            <a:ext cx="731100" cy="6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Robert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78" name="Shape 178"/>
          <p:cNvSpPr txBox="1"/>
          <p:nvPr/>
        </p:nvSpPr>
        <p:spPr>
          <a:xfrm rot="1902156">
            <a:off x="6720663" y="1656910"/>
            <a:ext cx="734143" cy="635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U.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968650" y="3100572"/>
            <a:ext cx="731100" cy="62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Filip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739712" y="3844750"/>
            <a:ext cx="6336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rgbClr val="38761D"/>
                </a:solidFill>
              </a:rPr>
              <a:t>Dawid</a:t>
            </a:r>
            <a:r>
              <a:rPr lang="bg" sz="10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730725" y="1100100"/>
            <a:ext cx="790200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Amelia W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Poland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523725" y="3257650"/>
            <a:ext cx="731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Lędziny-Poland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838550" y="3006950"/>
            <a:ext cx="633600" cy="7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Iris 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Alice, -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  <a:r>
              <a:rPr lang="bg" sz="9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48400" y="4110100"/>
            <a:ext cx="7311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L,ourençoand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Mia  -</a:t>
            </a:r>
          </a:p>
          <a:p>
            <a:pPr lvl="0">
              <a:spcBef>
                <a:spcPts val="0"/>
              </a:spcBef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383678" y="728950"/>
            <a:ext cx="9435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Tomás 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Vitória 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3623475" y="4385325"/>
            <a:ext cx="8379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Simão 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Francisco 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2746425" y="2667487"/>
            <a:ext cx="837900" cy="7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Pedro 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Lara 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110837" y="4253475"/>
            <a:ext cx="731100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Alexandreand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 Laura 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</a:p>
        </p:txBody>
      </p:sp>
      <p:sp>
        <p:nvSpPr>
          <p:cNvPr id="189" name="Shape 189"/>
          <p:cNvSpPr txBox="1"/>
          <p:nvPr/>
        </p:nvSpPr>
        <p:spPr>
          <a:xfrm rot="699482">
            <a:off x="7347138" y="755161"/>
            <a:ext cx="852179" cy="62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Violeta 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Yasmine 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686875" y="2335025"/>
            <a:ext cx="7926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9900FF"/>
                </a:solidFill>
              </a:rPr>
              <a:t>Leonardo-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9900FF"/>
                </a:solidFill>
              </a:rPr>
              <a:t>Portugal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7400" y="702450"/>
            <a:ext cx="837900" cy="37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Jovana,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Matija,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Lena,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Milica,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Andrija,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Andjelija,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 Ljubica,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Mateja,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Danilo,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Aleksa,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Jana,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 Luka,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FF00FF"/>
                </a:solidFill>
              </a:rPr>
              <a:t>Hana –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FF00FF"/>
                </a:solidFill>
              </a:rPr>
              <a:t>Serbia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403975" y="1032012"/>
            <a:ext cx="877800" cy="39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Andrea,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Nadja,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Matija,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Petar,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Sofija,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Mia,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Dordje,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Matija,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Andjelija,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Mihajlo,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Milica,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FF00FF"/>
                </a:solidFill>
              </a:rPr>
              <a:t>Vanja –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FF00FF"/>
                </a:solidFill>
              </a:rPr>
              <a:t>Serbia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5147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SzPct val="36666"/>
            </a:pPr>
            <a:r>
              <a:rPr lang="bg" sz="2400" dirty="0">
                <a:solidFill>
                  <a:srgbClr val="000000"/>
                </a:solidFill>
              </a:rPr>
              <a:t>Second question: </a:t>
            </a:r>
            <a:r>
              <a:rPr lang="bg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ready to learn foreign languages to understand your new friends?</a:t>
            </a:r>
            <a:endParaRPr dirty="0"/>
          </a:p>
        </p:txBody>
      </p:sp>
      <p:pic>
        <p:nvPicPr>
          <p:cNvPr id="198" name="Shape 198" descr="794c5fbe-c7eb-4a4a-8663-131b658d04e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9144000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196400" y="1152125"/>
            <a:ext cx="751200" cy="52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3000" b="1"/>
              <a:t>No</a:t>
            </a:r>
          </a:p>
        </p:txBody>
      </p:sp>
      <p:pic>
        <p:nvPicPr>
          <p:cNvPr id="200" name="Shape 200" descr="Orange-sad-face-clip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659" y="1807925"/>
            <a:ext cx="1710676" cy="17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0542" y="19575"/>
            <a:ext cx="9084900" cy="132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" sz="2400" dirty="0"/>
              <a:t>Third question: </a:t>
            </a:r>
            <a:r>
              <a:rPr lang="bg" sz="2400" dirty="0">
                <a:latin typeface="Calibri"/>
                <a:ea typeface="Calibri"/>
                <a:cs typeface="Calibri"/>
                <a:sym typeface="Calibri"/>
              </a:rPr>
              <a:t>Do you want to learn English in a fun and interesting way - via songs, together with children from other countries?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 descr="f3c04c87-6548-4295-8001-71a6547d589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7025"/>
            <a:ext cx="9144000" cy="42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1c1a12faab724ea26d8602b6a7117cf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474" y="2090825"/>
            <a:ext cx="1878075" cy="18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 rot="-1359306">
            <a:off x="170166" y="1374938"/>
            <a:ext cx="1050669" cy="516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Alexandra, Bulgaria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Patrycja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Maciej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Martyna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052700" y="1090050"/>
            <a:ext cx="1038600" cy="6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3000" b="1"/>
              <a:t>Yes</a:t>
            </a:r>
          </a:p>
        </p:txBody>
      </p:sp>
      <p:sp>
        <p:nvSpPr>
          <p:cNvPr id="210" name="Shape 210"/>
          <p:cNvSpPr txBox="1"/>
          <p:nvPr/>
        </p:nvSpPr>
        <p:spPr>
          <a:xfrm rot="669159">
            <a:off x="1821264" y="2595092"/>
            <a:ext cx="707256" cy="497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Berk,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211" name="Shape 211"/>
          <p:cNvSpPr txBox="1"/>
          <p:nvPr/>
        </p:nvSpPr>
        <p:spPr>
          <a:xfrm rot="-961205">
            <a:off x="6194132" y="2174621"/>
            <a:ext cx="790290" cy="488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Victoria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1155CC"/>
                </a:solidFill>
              </a:rPr>
              <a:t>Wiktoria Poland</a:t>
            </a:r>
          </a:p>
        </p:txBody>
      </p:sp>
      <p:sp>
        <p:nvSpPr>
          <p:cNvPr id="212" name="Shape 212"/>
          <p:cNvSpPr txBox="1"/>
          <p:nvPr/>
        </p:nvSpPr>
        <p:spPr>
          <a:xfrm rot="989706">
            <a:off x="7587015" y="3237624"/>
            <a:ext cx="790326" cy="43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Andrew,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Dominika </a:t>
            </a:r>
            <a:r>
              <a:rPr lang="bg" sz="900"/>
              <a:t/>
            </a:r>
            <a:br>
              <a:rPr lang="bg" sz="900"/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13" name="Shape 213"/>
          <p:cNvSpPr txBox="1"/>
          <p:nvPr/>
        </p:nvSpPr>
        <p:spPr>
          <a:xfrm rot="-758593">
            <a:off x="171291" y="4294177"/>
            <a:ext cx="733280" cy="624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David,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2944375" y="3968900"/>
            <a:ext cx="882600" cy="6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Damian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215" name="Shape 215"/>
          <p:cNvSpPr txBox="1"/>
          <p:nvPr/>
        </p:nvSpPr>
        <p:spPr>
          <a:xfrm rot="-908326">
            <a:off x="5705470" y="4373753"/>
            <a:ext cx="790327" cy="5115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Danaya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216" name="Shape 216"/>
          <p:cNvSpPr txBox="1"/>
          <p:nvPr/>
        </p:nvSpPr>
        <p:spPr>
          <a:xfrm rot="794058">
            <a:off x="2014434" y="1718828"/>
            <a:ext cx="790185" cy="511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Daniel,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217" name="Shape 217"/>
          <p:cNvSpPr txBox="1"/>
          <p:nvPr/>
        </p:nvSpPr>
        <p:spPr>
          <a:xfrm rot="-1084429">
            <a:off x="3127223" y="1366573"/>
            <a:ext cx="1038544" cy="823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Dzhem M.,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rgbClr val="1155CC"/>
                </a:solidFill>
              </a:rPr>
              <a:t>Jakub </a:t>
            </a:r>
            <a:br>
              <a:rPr lang="bg" sz="1100">
                <a:solidFill>
                  <a:srgbClr val="1155CC"/>
                </a:solidFill>
              </a:rPr>
            </a:br>
            <a:r>
              <a:rPr lang="bg" sz="11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18" name="Shape 218"/>
          <p:cNvSpPr txBox="1"/>
          <p:nvPr/>
        </p:nvSpPr>
        <p:spPr>
          <a:xfrm rot="-536967">
            <a:off x="1127527" y="1860571"/>
            <a:ext cx="964238" cy="624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Dzhem I.,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CC0000"/>
              </a:solidFill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8227350" y="1321100"/>
            <a:ext cx="7902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Efe,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/>
          <p:nvPr/>
        </p:nvSpPr>
        <p:spPr>
          <a:xfrm rot="771571">
            <a:off x="7236866" y="1732487"/>
            <a:ext cx="896382" cy="624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Elitsa,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1155CC"/>
                </a:solidFill>
              </a:rPr>
              <a:t>Maja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 rot="-630704">
            <a:off x="7696733" y="4154299"/>
            <a:ext cx="772870" cy="646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chemeClr val="dk1"/>
                </a:solidFill>
              </a:rPr>
              <a:t>I</a:t>
            </a:r>
            <a:r>
              <a:rPr lang="bg" sz="900">
                <a:solidFill>
                  <a:srgbClr val="CC0000"/>
                </a:solidFill>
              </a:rPr>
              <a:t>velin,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 rot="-1144898">
            <a:off x="492680" y="3588327"/>
            <a:ext cx="790113" cy="533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Kaloyan,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352537" y="1352825"/>
            <a:ext cx="7902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Kenan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03350" y="2585955"/>
            <a:ext cx="11688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Konstantin,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Daria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7882600" y="1970075"/>
            <a:ext cx="7311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Mila R.,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/>
          <p:nvPr/>
        </p:nvSpPr>
        <p:spPr>
          <a:xfrm rot="454902">
            <a:off x="1785252" y="3878916"/>
            <a:ext cx="877672" cy="556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Mila M.,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Nikola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7959650" y="2615450"/>
            <a:ext cx="8379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Preslav,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929237" y="3337675"/>
            <a:ext cx="8379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Proletina,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849925" y="3577200"/>
            <a:ext cx="8778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Radostina</a:t>
            </a:r>
            <a:r>
              <a:rPr lang="bg" sz="900">
                <a:solidFill>
                  <a:schemeClr val="dk1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Zuzanna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750675" y="3732725"/>
            <a:ext cx="790200" cy="6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Raya,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Antoni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234837" y="2727350"/>
            <a:ext cx="790200" cy="5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Rostislav,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endParaRPr lang="bg"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Franciszek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 M</a:t>
            </a:r>
            <a:r>
              <a:rPr lang="bg" sz="900">
                <a:solidFill>
                  <a:schemeClr val="dk1"/>
                </a:solidFill>
              </a:rPr>
              <a:t>.. </a:t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 S</a:t>
            </a:r>
            <a:r>
              <a:rPr lang="bg" sz="900">
                <a:solidFill>
                  <a:schemeClr val="dk1"/>
                </a:solidFill>
              </a:rPr>
              <a:t>.</a:t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Emilia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32" name="Shape 232"/>
          <p:cNvSpPr txBox="1"/>
          <p:nvPr/>
        </p:nvSpPr>
        <p:spPr>
          <a:xfrm rot="434149">
            <a:off x="4982843" y="1861456"/>
            <a:ext cx="731223" cy="5340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Sofia,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Miłosz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1155CC"/>
                </a:solidFill>
              </a:rPr>
              <a:t>Julian </a:t>
            </a:r>
            <a:r>
              <a:rPr lang="bg" sz="900">
                <a:solidFill>
                  <a:schemeClr val="dk1"/>
                </a:solidFill>
              </a:rPr>
              <a:t/>
            </a:r>
            <a:br>
              <a:rPr lang="bg" sz="900">
                <a:solidFill>
                  <a:schemeClr val="dk1"/>
                </a:solidFill>
              </a:rPr>
            </a:br>
            <a:r>
              <a:rPr lang="bg" sz="900">
                <a:solidFill>
                  <a:srgbClr val="1155CC"/>
                </a:solidFill>
              </a:rPr>
              <a:t>Poland</a:t>
            </a:r>
          </a:p>
        </p:txBody>
      </p:sp>
      <p:sp>
        <p:nvSpPr>
          <p:cNvPr id="233" name="Shape 233"/>
          <p:cNvSpPr txBox="1"/>
          <p:nvPr/>
        </p:nvSpPr>
        <p:spPr>
          <a:xfrm rot="460460">
            <a:off x="5383215" y="2575207"/>
            <a:ext cx="784022" cy="455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Timur,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CC0000"/>
              </a:solidFill>
            </a:endParaRPr>
          </a:p>
        </p:txBody>
      </p:sp>
      <p:sp>
        <p:nvSpPr>
          <p:cNvPr id="234" name="Shape 234"/>
          <p:cNvSpPr txBox="1"/>
          <p:nvPr/>
        </p:nvSpPr>
        <p:spPr>
          <a:xfrm rot="-1015705">
            <a:off x="3943326" y="4156469"/>
            <a:ext cx="790241" cy="641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Hristina,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CC0000"/>
                </a:solidFill>
              </a:rPr>
              <a:t>Bulgaria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128425" y="1211300"/>
            <a:ext cx="731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000">
                <a:solidFill>
                  <a:srgbClr val="38761D"/>
                </a:solidFill>
              </a:rPr>
              <a:t>I</a:t>
            </a:r>
            <a:r>
              <a:rPr lang="bg" sz="900">
                <a:solidFill>
                  <a:srgbClr val="38761D"/>
                </a:solidFill>
              </a:rPr>
              <a:t>za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Poland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210300" y="1920250"/>
            <a:ext cx="731100" cy="12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Martyna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296362" y="4055325"/>
            <a:ext cx="8379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Oskar,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817037" y="1789375"/>
            <a:ext cx="7902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Eryk Lędziny - Poland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5780962" y="2603012"/>
            <a:ext cx="852300" cy="7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Kacper,  Lędziny - Poland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472150" y="2999675"/>
            <a:ext cx="8523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Micha Lędziny - Polandł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102262" y="1356300"/>
            <a:ext cx="7902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Marcin Lędziny - Poland</a:t>
            </a:r>
            <a:r>
              <a:rPr lang="bg" sz="1000">
                <a:solidFill>
                  <a:srgbClr val="38761D"/>
                </a:solidFill>
              </a:rPr>
              <a:t>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8850" y="1029587"/>
            <a:ext cx="877800" cy="76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Oliwier Lędziny - Poland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300500" y="4244625"/>
            <a:ext cx="894300" cy="5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Łucja 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 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8297275" y="3169750"/>
            <a:ext cx="731100" cy="10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Emilka Lędziny - Poland</a:t>
            </a:r>
          </a:p>
        </p:txBody>
      </p:sp>
      <p:sp>
        <p:nvSpPr>
          <p:cNvPr id="245" name="Shape 245"/>
          <p:cNvSpPr txBox="1"/>
          <p:nvPr/>
        </p:nvSpPr>
        <p:spPr>
          <a:xfrm rot="-1935874">
            <a:off x="5753059" y="1791728"/>
            <a:ext cx="759231" cy="667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K.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424440" y="3648850"/>
            <a:ext cx="8379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Amelia K.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 Poland</a:t>
            </a:r>
          </a:p>
        </p:txBody>
      </p:sp>
      <p:sp>
        <p:nvSpPr>
          <p:cNvPr id="247" name="Shape 247"/>
          <p:cNvSpPr txBox="1"/>
          <p:nvPr/>
        </p:nvSpPr>
        <p:spPr>
          <a:xfrm rot="979679">
            <a:off x="5906934" y="3739107"/>
            <a:ext cx="882492" cy="835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Kornelia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533487" y="1027025"/>
            <a:ext cx="7311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Ala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029050" y="2432975"/>
            <a:ext cx="7902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chemeClr val="dk1"/>
                </a:solidFill>
              </a:rPr>
              <a:t> </a:t>
            </a:r>
            <a:r>
              <a:rPr lang="bg" sz="900">
                <a:solidFill>
                  <a:srgbClr val="38761D"/>
                </a:solidFill>
              </a:rPr>
              <a:t>Wojtek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8323025" y="3939850"/>
            <a:ext cx="731100" cy="10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Dawid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7619925" y="1191425"/>
            <a:ext cx="7311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Marce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Polandl</a:t>
            </a:r>
          </a:p>
        </p:txBody>
      </p:sp>
      <p:sp>
        <p:nvSpPr>
          <p:cNvPr id="252" name="Shape 252"/>
          <p:cNvSpPr txBox="1"/>
          <p:nvPr/>
        </p:nvSpPr>
        <p:spPr>
          <a:xfrm rot="1057785">
            <a:off x="3170770" y="3323722"/>
            <a:ext cx="1059878" cy="632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Wiktor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 Poland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53" name="Shape 253"/>
          <p:cNvSpPr txBox="1"/>
          <p:nvPr/>
        </p:nvSpPr>
        <p:spPr>
          <a:xfrm>
            <a:off x="8374275" y="2148275"/>
            <a:ext cx="731100" cy="9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Robert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254" name="Shape 254"/>
          <p:cNvSpPr txBox="1"/>
          <p:nvPr/>
        </p:nvSpPr>
        <p:spPr>
          <a:xfrm rot="1902156">
            <a:off x="6720663" y="1656910"/>
            <a:ext cx="734143" cy="635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U.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 - Poland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6968650" y="3100572"/>
            <a:ext cx="731100" cy="62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Filip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739712" y="3844750"/>
            <a:ext cx="633600" cy="6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1100">
                <a:solidFill>
                  <a:srgbClr val="38761D"/>
                </a:solidFill>
              </a:rPr>
              <a:t>Dawid</a:t>
            </a:r>
            <a:r>
              <a:rPr lang="bg" sz="1000">
                <a:solidFill>
                  <a:srgbClr val="38761D"/>
                </a:solidFill>
              </a:rPr>
              <a:t>Lędziny-Poland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8403975" y="1656600"/>
            <a:ext cx="942900" cy="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Amelia W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Lędziny-</a:t>
            </a:r>
          </a:p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Poland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5523725" y="3257650"/>
            <a:ext cx="7311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900">
                <a:solidFill>
                  <a:srgbClr val="38761D"/>
                </a:solidFill>
              </a:rPr>
              <a:t>Maja Lędziny-Poland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978825" y="969975"/>
            <a:ext cx="70371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9900FF"/>
                </a:solidFill>
              </a:rPr>
              <a:t>Iris, Alice, Lourenço, Mia, Tomás, Vitória, Simão, Francisco, Pedro, Lara, Alexandre, Laura, Violeta, Yasmine, Leonardo- Portugal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68975" y="4677522"/>
            <a:ext cx="89364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bg" sz="900">
                <a:solidFill>
                  <a:srgbClr val="FF00FF"/>
                </a:solidFill>
              </a:rPr>
              <a:t>Jovana, Matija, Lena, Milica, Andrija, Andjelija, Ljubica, Mateja, Danilo, Aleksa, Jana, Luka, Hana, Andrea, Nadja, Matija, Petar, Sofija, Mia, Dordje, Matija, Andjelija, Mihajlo, Milica, Vanja - Serbia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SzPct val="36666"/>
            </a:pPr>
            <a:r>
              <a:rPr lang="bg" sz="2400" dirty="0">
                <a:solidFill>
                  <a:srgbClr val="000000"/>
                </a:solidFill>
              </a:rPr>
              <a:t>Third question: </a:t>
            </a:r>
            <a:r>
              <a:rPr lang="bg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want to learn English in a fun and interesting way - via songs, together with children from other countries?</a:t>
            </a:r>
            <a:endParaRPr dirty="0"/>
          </a:p>
        </p:txBody>
      </p:sp>
      <p:pic>
        <p:nvPicPr>
          <p:cNvPr id="266" name="Shape 266" descr="794c5fbe-c7eb-4a4a-8663-131b658d04e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590"/>
            <a:ext cx="9144000" cy="40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96400" y="1152125"/>
            <a:ext cx="751200" cy="52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" sz="3000" b="1"/>
              <a:t>No</a:t>
            </a:r>
          </a:p>
        </p:txBody>
      </p:sp>
      <p:pic>
        <p:nvPicPr>
          <p:cNvPr id="268" name="Shape 268" descr="Orange-sad-face-clip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659" y="1807925"/>
            <a:ext cx="1710676" cy="17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" dirty="0"/>
              <a:t>Answer ''Yes'' - 100%</a:t>
            </a:r>
          </a:p>
        </p:txBody>
      </p:sp>
      <p:sp>
        <p:nvSpPr>
          <p:cNvPr id="274" name="Shape 274"/>
          <p:cNvSpPr/>
          <p:nvPr/>
        </p:nvSpPr>
        <p:spPr>
          <a:xfrm>
            <a:off x="476250" y="2318297"/>
            <a:ext cx="8191612" cy="1175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Arial"/>
              </a:rPr>
              <a:t>We are ready </a:t>
            </a: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Arial"/>
              </a:rPr>
              <a:t>to </a:t>
            </a:r>
            <a:r>
              <a:rPr b="0" i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Arial"/>
              </a:rPr>
              <a:t>work 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Arial"/>
              </a:rPr>
              <a:t>together!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1060</Words>
  <Application>Microsoft Office PowerPoint</Application>
  <PresentationFormat>Презентация на цял екран (16:9)</PresentationFormat>
  <Paragraphs>585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simple-light-2</vt:lpstr>
      <vt:lpstr>A poll with the students in the project </vt:lpstr>
      <vt:lpstr>First question:  Do you want to have friends from all over Europe?</vt:lpstr>
      <vt:lpstr>Do you want to have friends from all over Europe? </vt:lpstr>
      <vt:lpstr>Second question: Are you ready to learn foreign languages to understand your new friends? </vt:lpstr>
      <vt:lpstr>Second question: Are you ready to learn foreign languages to understand your new friends?</vt:lpstr>
      <vt:lpstr>Third question: Do you want to learn English in a fun and interesting way - via songs, together with children from other countries? </vt:lpstr>
      <vt:lpstr>Third question: Do you want to learn English in a fun and interesting way - via songs, together with children from other countries?</vt:lpstr>
      <vt:lpstr>Answer ''Yes'' - 100%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poll with the students in the project </dc:title>
  <cp:lastModifiedBy>Gigabyte</cp:lastModifiedBy>
  <cp:revision>3</cp:revision>
  <dcterms:modified xsi:type="dcterms:W3CDTF">2016-11-29T22:07:01Z</dcterms:modified>
</cp:coreProperties>
</file>