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72" r:id="rId13"/>
    <p:sldId id="269" r:id="rId14"/>
    <p:sldId id="268" r:id="rId15"/>
    <p:sldId id="270" r:id="rId16"/>
    <p:sldId id="271" r:id="rId17"/>
    <p:sldId id="273" r:id="rId18"/>
    <p:sldId id="274" r:id="rId19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0428CAC0-682B-4CE6-AF8D-B0E9BDD6859E}" type="datetimeFigureOut">
              <a:rPr lang="es-ES" smtClean="0"/>
              <a:t>14/04/2021</a:t>
            </a:fld>
            <a:endParaRPr lang="es-E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9A714DE-E2F0-4F8B-A28B-6F763A492FEE}" type="slidenum">
              <a:rPr lang="es-ES" smtClean="0"/>
              <a:t>‹Nº›</a:t>
            </a:fld>
            <a:endParaRPr lang="es-E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8CAC0-682B-4CE6-AF8D-B0E9BDD6859E}" type="datetimeFigureOut">
              <a:rPr lang="es-ES" smtClean="0"/>
              <a:t>14/04/2021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714DE-E2F0-4F8B-A28B-6F763A492FEE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8CAC0-682B-4CE6-AF8D-B0E9BDD6859E}" type="datetimeFigureOut">
              <a:rPr lang="es-ES" smtClean="0"/>
              <a:t>14/04/2021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714DE-E2F0-4F8B-A28B-6F763A492FEE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8CAC0-682B-4CE6-AF8D-B0E9BDD6859E}" type="datetimeFigureOut">
              <a:rPr lang="es-ES" smtClean="0"/>
              <a:t>14/04/2021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714DE-E2F0-4F8B-A28B-6F763A492FEE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8CAC0-682B-4CE6-AF8D-B0E9BDD6859E}" type="datetimeFigureOut">
              <a:rPr lang="es-ES" smtClean="0"/>
              <a:t>14/04/2021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714DE-E2F0-4F8B-A28B-6F763A492FEE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8CAC0-682B-4CE6-AF8D-B0E9BDD6859E}" type="datetimeFigureOut">
              <a:rPr lang="es-ES" smtClean="0"/>
              <a:t>14/04/2021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714DE-E2F0-4F8B-A28B-6F763A492FEE}" type="slidenum">
              <a:rPr lang="es-ES" smtClean="0"/>
              <a:t>‹Nº›</a:t>
            </a:fld>
            <a:endParaRPr lang="es-E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8CAC0-682B-4CE6-AF8D-B0E9BDD6859E}" type="datetimeFigureOut">
              <a:rPr lang="es-ES" smtClean="0"/>
              <a:t>14/04/2021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714DE-E2F0-4F8B-A28B-6F763A492FEE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8CAC0-682B-4CE6-AF8D-B0E9BDD6859E}" type="datetimeFigureOut">
              <a:rPr lang="es-ES" smtClean="0"/>
              <a:t>14/04/2021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714DE-E2F0-4F8B-A28B-6F763A492FEE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8CAC0-682B-4CE6-AF8D-B0E9BDD6859E}" type="datetimeFigureOut">
              <a:rPr lang="es-ES" smtClean="0"/>
              <a:t>14/04/2021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714DE-E2F0-4F8B-A28B-6F763A492FEE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8CAC0-682B-4CE6-AF8D-B0E9BDD6859E}" type="datetimeFigureOut">
              <a:rPr lang="es-ES" smtClean="0"/>
              <a:t>14/04/2021</a:t>
            </a:fld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714DE-E2F0-4F8B-A28B-6F763A492FEE}" type="slidenum">
              <a:rPr lang="es-ES" smtClean="0"/>
              <a:t>‹Nº›</a:t>
            </a:fld>
            <a:endParaRPr lang="es-E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8CAC0-682B-4CE6-AF8D-B0E9BDD6859E}" type="datetimeFigureOut">
              <a:rPr lang="es-ES" smtClean="0"/>
              <a:t>14/04/2021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714DE-E2F0-4F8B-A28B-6F763A492FEE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0428CAC0-682B-4CE6-AF8D-B0E9BDD6859E}" type="datetimeFigureOut">
              <a:rPr lang="es-ES" smtClean="0"/>
              <a:t>14/04/2021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89A714DE-E2F0-4F8B-A28B-6F763A492FEE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ibq7Zgu5VtU" TargetMode="External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hyperlink" Target="https://youtu.be/fydGxH6PfeU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xD__NFNBeDE" TargetMode="External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0" Type="http://schemas.openxmlformats.org/officeDocument/2006/relationships/hyperlink" Target="https://www.youtube.com/watch?v=YExfZO7YYvE" TargetMode="External"/><Relationship Id="rId4" Type="http://schemas.openxmlformats.org/officeDocument/2006/relationships/hyperlink" Target="https://www.youtube.com/watch?v=hfyygDsFBak" TargetMode="External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dirty="0" smtClean="0"/>
              <a:t>RARE SPECIES IN THE MAR MENOR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s-ES" dirty="0" smtClean="0"/>
              <a:t>Grade 4 </a:t>
            </a:r>
            <a:r>
              <a:rPr lang="es-ES" dirty="0" err="1" smtClean="0"/>
              <a:t>science</a:t>
            </a:r>
            <a:r>
              <a:rPr lang="es-ES" dirty="0" smtClean="0"/>
              <a:t> </a:t>
            </a:r>
            <a:r>
              <a:rPr lang="es-ES" dirty="0" err="1" smtClean="0"/>
              <a:t>project</a:t>
            </a:r>
            <a:endParaRPr lang="es-ES" dirty="0" smtClean="0"/>
          </a:p>
          <a:p>
            <a:pPr algn="just"/>
            <a:r>
              <a:rPr lang="es-ES" dirty="0" smtClean="0"/>
              <a:t>Colegio Mediterráneo</a:t>
            </a:r>
          </a:p>
          <a:p>
            <a:pPr algn="just"/>
            <a:r>
              <a:rPr lang="es-ES" dirty="0" smtClean="0"/>
              <a:t>Pilar de la Horadada (Alicante, </a:t>
            </a:r>
            <a:r>
              <a:rPr lang="es-ES" dirty="0" err="1" smtClean="0"/>
              <a:t>Spain</a:t>
            </a:r>
            <a:r>
              <a:rPr lang="es-ES" dirty="0" smtClean="0"/>
              <a:t>)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5202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0"/>
            <a:ext cx="7024744" cy="1143000"/>
          </a:xfrm>
        </p:spPr>
        <p:txBody>
          <a:bodyPr/>
          <a:lstStyle/>
          <a:p>
            <a:r>
              <a:rPr lang="es-ES" dirty="0" smtClean="0"/>
              <a:t>4B PROJECTS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43608" y="1196752"/>
            <a:ext cx="7272808" cy="4824536"/>
          </a:xfrm>
        </p:spPr>
        <p:txBody>
          <a:bodyPr/>
          <a:lstStyle/>
          <a:p>
            <a:pPr marL="68580" indent="0" algn="ctr">
              <a:buNone/>
            </a:pPr>
            <a:r>
              <a:rPr lang="es-ES" dirty="0" smtClean="0"/>
              <a:t>KENTISH PLOVER</a:t>
            </a:r>
          </a:p>
          <a:p>
            <a:pPr marL="68580" indent="0">
              <a:buNone/>
            </a:pPr>
            <a:endParaRPr lang="es-E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420888"/>
            <a:ext cx="3131522" cy="2330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 descr="C:\Users\a\Downloads\WhatsApp Image 2021-04-13 at 16.18.18 (4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599" y="2073866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87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0"/>
            <a:ext cx="7024744" cy="1143000"/>
          </a:xfrm>
        </p:spPr>
        <p:txBody>
          <a:bodyPr/>
          <a:lstStyle/>
          <a:p>
            <a:r>
              <a:rPr lang="es-ES" dirty="0" smtClean="0"/>
              <a:t>4C PROJECTS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43608" y="1196752"/>
            <a:ext cx="7272808" cy="4824536"/>
          </a:xfrm>
        </p:spPr>
        <p:txBody>
          <a:bodyPr/>
          <a:lstStyle/>
          <a:p>
            <a:pPr marL="68580" indent="0" algn="ctr">
              <a:buNone/>
            </a:pPr>
            <a:r>
              <a:rPr lang="es-ES" dirty="0" smtClean="0"/>
              <a:t>BLACK-HEADED GULL</a:t>
            </a:r>
          </a:p>
          <a:p>
            <a:pPr marL="68580" indent="0">
              <a:buNone/>
            </a:pPr>
            <a:endParaRPr lang="es-E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76872"/>
            <a:ext cx="3384376" cy="2538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 descr="C:\Users\a\Downloads\WhatsApp Image 2021-04-13 at 16.56.20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960686"/>
            <a:ext cx="4335755" cy="325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26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0"/>
            <a:ext cx="7024744" cy="1143000"/>
          </a:xfrm>
        </p:spPr>
        <p:txBody>
          <a:bodyPr/>
          <a:lstStyle/>
          <a:p>
            <a:r>
              <a:rPr lang="es-ES" dirty="0" smtClean="0"/>
              <a:t>4C PROJECTS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43608" y="1196752"/>
            <a:ext cx="7272808" cy="4824536"/>
          </a:xfrm>
        </p:spPr>
        <p:txBody>
          <a:bodyPr/>
          <a:lstStyle/>
          <a:p>
            <a:pPr marL="68580" indent="0" algn="ctr">
              <a:buNone/>
            </a:pPr>
            <a:r>
              <a:rPr lang="es-ES" dirty="0" smtClean="0"/>
              <a:t>BLACK TERN</a:t>
            </a:r>
          </a:p>
          <a:p>
            <a:pPr marL="68580" indent="0">
              <a:buNone/>
            </a:pPr>
            <a:endParaRPr lang="es-E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36912"/>
            <a:ext cx="3701921" cy="2466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 descr="C:\Users\a\Downloads\WhatsApp Image 2021-04-13 at 16.18.17 (1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657" y="1757879"/>
            <a:ext cx="3168352" cy="422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114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0"/>
            <a:ext cx="7024744" cy="1143000"/>
          </a:xfrm>
        </p:spPr>
        <p:txBody>
          <a:bodyPr/>
          <a:lstStyle/>
          <a:p>
            <a:r>
              <a:rPr lang="es-ES" dirty="0" smtClean="0"/>
              <a:t>4C PROJECTS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43608" y="1196752"/>
            <a:ext cx="7272808" cy="4824536"/>
          </a:xfrm>
        </p:spPr>
        <p:txBody>
          <a:bodyPr/>
          <a:lstStyle/>
          <a:p>
            <a:pPr marL="68580" indent="0" algn="ctr">
              <a:buNone/>
            </a:pPr>
            <a:r>
              <a:rPr lang="es-ES" dirty="0" smtClean="0"/>
              <a:t>PIED AVOCET</a:t>
            </a:r>
          </a:p>
          <a:p>
            <a:pPr marL="68580" indent="0">
              <a:buNone/>
            </a:pPr>
            <a:endParaRPr lang="es-E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92697"/>
            <a:ext cx="2305336" cy="3466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 descr="C:\Users\a\Downloads\WhatsApp Image 2021-04-13 at 16.18.18 (1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891138"/>
            <a:ext cx="4757640" cy="356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84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0"/>
            <a:ext cx="7024744" cy="1143000"/>
          </a:xfrm>
        </p:spPr>
        <p:txBody>
          <a:bodyPr/>
          <a:lstStyle/>
          <a:p>
            <a:r>
              <a:rPr lang="es-ES" dirty="0" smtClean="0"/>
              <a:t>4D PROJECTS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43608" y="1196752"/>
            <a:ext cx="7272808" cy="4824536"/>
          </a:xfrm>
        </p:spPr>
        <p:txBody>
          <a:bodyPr/>
          <a:lstStyle/>
          <a:p>
            <a:pPr marL="68580" indent="0" algn="ctr">
              <a:buNone/>
            </a:pPr>
            <a:r>
              <a:rPr lang="es-ES" dirty="0" smtClean="0"/>
              <a:t>GULL-BILLED TERN</a:t>
            </a:r>
          </a:p>
          <a:p>
            <a:pPr marL="68580" indent="0">
              <a:buNone/>
            </a:pPr>
            <a:endParaRPr lang="es-ES" dirty="0"/>
          </a:p>
        </p:txBody>
      </p:sp>
      <p:pic>
        <p:nvPicPr>
          <p:cNvPr id="7171" name="Picture 3" descr="C:\Users\a\Downloads\WhatsApp Image 2021-04-13 at 16.02.14 (1)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59" y="2105853"/>
            <a:ext cx="4104455" cy="307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511643"/>
            <a:ext cx="3024336" cy="2266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08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0"/>
            <a:ext cx="7024744" cy="1143000"/>
          </a:xfrm>
        </p:spPr>
        <p:txBody>
          <a:bodyPr/>
          <a:lstStyle/>
          <a:p>
            <a:r>
              <a:rPr lang="es-ES" dirty="0" smtClean="0"/>
              <a:t>4D PROJECTS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43608" y="1196752"/>
            <a:ext cx="7272808" cy="4824536"/>
          </a:xfrm>
        </p:spPr>
        <p:txBody>
          <a:bodyPr/>
          <a:lstStyle/>
          <a:p>
            <a:pPr marL="68580" indent="0" algn="ctr">
              <a:buNone/>
            </a:pPr>
            <a:r>
              <a:rPr lang="es-ES" dirty="0" smtClean="0"/>
              <a:t>LITTLE TERN</a:t>
            </a:r>
          </a:p>
          <a:p>
            <a:pPr marL="68580" indent="0">
              <a:buNone/>
            </a:pPr>
            <a:endParaRPr lang="es-E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546902"/>
            <a:ext cx="3312368" cy="2484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 descr="C:\Users\a\Downloads\WhatsApp Image 2021-04-13 at 16.18.18 (3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649" y="1772816"/>
            <a:ext cx="3491524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086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0"/>
            <a:ext cx="7024744" cy="1143000"/>
          </a:xfrm>
        </p:spPr>
        <p:txBody>
          <a:bodyPr/>
          <a:lstStyle/>
          <a:p>
            <a:r>
              <a:rPr lang="es-ES" dirty="0" smtClean="0"/>
              <a:t>4D PROJECTS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43608" y="1196752"/>
            <a:ext cx="7272808" cy="4824536"/>
          </a:xfrm>
        </p:spPr>
        <p:txBody>
          <a:bodyPr/>
          <a:lstStyle/>
          <a:p>
            <a:pPr marL="68580" indent="0" algn="ctr">
              <a:buNone/>
            </a:pPr>
            <a:r>
              <a:rPr lang="es-ES" dirty="0" smtClean="0"/>
              <a:t>RUDDY TURNSTONE</a:t>
            </a:r>
          </a:p>
          <a:p>
            <a:pPr marL="68580" indent="0">
              <a:buNone/>
            </a:pPr>
            <a:endParaRPr lang="es-E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72816"/>
            <a:ext cx="3067050" cy="382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 descr="C:\Users\a\Downloads\WhatsApp Image 2021-04-13 at 16.18.18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671117"/>
            <a:ext cx="3024336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47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43608" y="188640"/>
            <a:ext cx="7024744" cy="1143000"/>
          </a:xfrm>
        </p:spPr>
        <p:txBody>
          <a:bodyPr/>
          <a:lstStyle/>
          <a:p>
            <a:pPr algn="ctr"/>
            <a:r>
              <a:rPr lang="es-ES" dirty="0" smtClean="0"/>
              <a:t>PRESENTATIONS</a:t>
            </a:r>
            <a:endParaRPr lang="es-ES" dirty="0"/>
          </a:p>
        </p:txBody>
      </p:sp>
      <p:pic>
        <p:nvPicPr>
          <p:cNvPr id="15362" name="Picture 2" descr="C:\Users\a\Downloads\WhatsApp Image 2021-04-13 at 16.58.36 (1)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422" y="1322799"/>
            <a:ext cx="2952328" cy="22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a\Downloads\WhatsApp Image 2021-04-13 at 16.58.36 (2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268760"/>
            <a:ext cx="3024336" cy="226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a\Downloads\WhatsApp Image 2021-04-13 at 16.58.36 (3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680352"/>
            <a:ext cx="2974470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a\Downloads\WhatsApp Image 2021-04-13 at 16.58.36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478" y="3680352"/>
            <a:ext cx="3015913" cy="2263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90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43608" y="188640"/>
            <a:ext cx="702474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smtClean="0"/>
              <a:t>SOME PRESENTATIONS’ VIDEOS</a:t>
            </a:r>
            <a:endParaRPr lang="es-ES" dirty="0"/>
          </a:p>
        </p:txBody>
      </p:sp>
      <p:pic>
        <p:nvPicPr>
          <p:cNvPr id="16386" name="Picture 2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28772"/>
            <a:ext cx="1947425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1" y="1705573"/>
            <a:ext cx="1821547" cy="136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460665"/>
            <a:ext cx="1730499" cy="1730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005064"/>
            <a:ext cx="2244681" cy="1683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12309"/>
            <a:ext cx="2235413" cy="1676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629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332656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es-ES" dirty="0" err="1" smtClean="0"/>
              <a:t>Rare</a:t>
            </a:r>
            <a:r>
              <a:rPr lang="es-ES" dirty="0" smtClean="0"/>
              <a:t> </a:t>
            </a:r>
            <a:r>
              <a:rPr lang="es-ES" dirty="0" err="1" smtClean="0"/>
              <a:t>species</a:t>
            </a:r>
            <a:r>
              <a:rPr lang="es-ES" dirty="0" smtClean="0"/>
              <a:t> in </a:t>
            </a:r>
            <a:r>
              <a:rPr lang="es-ES" dirty="0" err="1" smtClean="0"/>
              <a:t>the</a:t>
            </a:r>
            <a:r>
              <a:rPr lang="es-ES" dirty="0" smtClean="0"/>
              <a:t> Mar Menor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43609" y="1484784"/>
            <a:ext cx="6768752" cy="4752528"/>
          </a:xfrm>
        </p:spPr>
        <p:txBody>
          <a:bodyPr>
            <a:normAutofit/>
          </a:bodyPr>
          <a:lstStyle/>
          <a:p>
            <a:pPr marL="68580" indent="0" algn="just">
              <a:buNone/>
            </a:pPr>
            <a:r>
              <a:rPr lang="es-ES" sz="1600" dirty="0" smtClean="0"/>
              <a:t>In </a:t>
            </a:r>
            <a:r>
              <a:rPr lang="es-ES" sz="1600" dirty="0" err="1" smtClean="0"/>
              <a:t>relation</a:t>
            </a:r>
            <a:r>
              <a:rPr lang="es-ES" sz="1600" dirty="0" smtClean="0"/>
              <a:t> </a:t>
            </a:r>
            <a:r>
              <a:rPr lang="es-ES" sz="1600" dirty="0" err="1" smtClean="0"/>
              <a:t>to</a:t>
            </a:r>
            <a:r>
              <a:rPr lang="es-ES" sz="1600" dirty="0" smtClean="0"/>
              <a:t> </a:t>
            </a:r>
            <a:r>
              <a:rPr lang="es-ES" sz="1600" dirty="0" err="1" smtClean="0"/>
              <a:t>the</a:t>
            </a:r>
            <a:r>
              <a:rPr lang="es-ES" sz="1600" dirty="0" smtClean="0"/>
              <a:t> Erasmus + </a:t>
            </a:r>
            <a:r>
              <a:rPr lang="es-ES" sz="1600" dirty="0" err="1" smtClean="0"/>
              <a:t>program</a:t>
            </a:r>
            <a:r>
              <a:rPr lang="es-ES" sz="1600" dirty="0" smtClean="0"/>
              <a:t> in </a:t>
            </a:r>
            <a:r>
              <a:rPr lang="es-ES" sz="1600" dirty="0" err="1" smtClean="0"/>
              <a:t>which</a:t>
            </a:r>
            <a:r>
              <a:rPr lang="es-ES" sz="1600" dirty="0" smtClean="0"/>
              <a:t> </a:t>
            </a:r>
            <a:r>
              <a:rPr lang="es-ES" sz="1600" dirty="0" err="1" smtClean="0"/>
              <a:t>our</a:t>
            </a:r>
            <a:r>
              <a:rPr lang="es-ES" sz="1600" dirty="0" smtClean="0"/>
              <a:t> </a:t>
            </a:r>
            <a:r>
              <a:rPr lang="es-ES" sz="1600" dirty="0" err="1" smtClean="0"/>
              <a:t>school</a:t>
            </a:r>
            <a:r>
              <a:rPr lang="es-ES" sz="1600" dirty="0" smtClean="0"/>
              <a:t> </a:t>
            </a:r>
            <a:r>
              <a:rPr lang="es-ES" sz="1600" dirty="0" err="1" smtClean="0"/>
              <a:t>takes</a:t>
            </a:r>
            <a:r>
              <a:rPr lang="es-ES" sz="1600" dirty="0" smtClean="0"/>
              <a:t> </a:t>
            </a:r>
            <a:r>
              <a:rPr lang="es-ES" sz="1600" dirty="0" err="1" smtClean="0"/>
              <a:t>part</a:t>
            </a:r>
            <a:r>
              <a:rPr lang="es-ES" sz="1600" dirty="0" smtClean="0"/>
              <a:t>, </a:t>
            </a:r>
            <a:r>
              <a:rPr lang="es-ES" sz="1600" dirty="0" err="1" smtClean="0"/>
              <a:t>the</a:t>
            </a:r>
            <a:r>
              <a:rPr lang="es-ES" sz="1600" dirty="0" smtClean="0"/>
              <a:t> </a:t>
            </a:r>
            <a:r>
              <a:rPr lang="es-ES" sz="1600" dirty="0" err="1" smtClean="0"/>
              <a:t>students</a:t>
            </a:r>
            <a:r>
              <a:rPr lang="es-ES" sz="1600" dirty="0" smtClean="0"/>
              <a:t> in 4th grade </a:t>
            </a:r>
            <a:r>
              <a:rPr lang="es-ES" sz="1600" dirty="0" err="1" smtClean="0"/>
              <a:t>have</a:t>
            </a:r>
            <a:r>
              <a:rPr lang="es-ES" sz="1600" dirty="0" smtClean="0"/>
              <a:t> done </a:t>
            </a:r>
            <a:r>
              <a:rPr lang="es-ES" sz="1600" dirty="0" err="1" smtClean="0"/>
              <a:t>some</a:t>
            </a:r>
            <a:r>
              <a:rPr lang="es-ES" sz="1600" dirty="0" smtClean="0"/>
              <a:t> </a:t>
            </a:r>
            <a:r>
              <a:rPr lang="es-ES" sz="1600" dirty="0" err="1" smtClean="0"/>
              <a:t>research</a:t>
            </a:r>
            <a:r>
              <a:rPr lang="es-ES" sz="1600" dirty="0" smtClean="0"/>
              <a:t> in </a:t>
            </a:r>
            <a:r>
              <a:rPr lang="es-ES" sz="1600" dirty="0" err="1" smtClean="0"/>
              <a:t>order</a:t>
            </a:r>
            <a:r>
              <a:rPr lang="es-ES" sz="1600" dirty="0" smtClean="0"/>
              <a:t> </a:t>
            </a:r>
            <a:r>
              <a:rPr lang="es-ES" sz="1600" dirty="0" err="1" smtClean="0"/>
              <a:t>to</a:t>
            </a:r>
            <a:r>
              <a:rPr lang="es-ES" sz="1600" dirty="0" smtClean="0"/>
              <a:t> </a:t>
            </a:r>
            <a:r>
              <a:rPr lang="es-ES" sz="1600" dirty="0" err="1" smtClean="0"/>
              <a:t>develop</a:t>
            </a:r>
            <a:r>
              <a:rPr lang="es-ES" sz="1600" dirty="0" smtClean="0"/>
              <a:t> a </a:t>
            </a:r>
            <a:r>
              <a:rPr lang="es-ES" sz="1600" dirty="0" err="1" smtClean="0"/>
              <a:t>project</a:t>
            </a:r>
            <a:r>
              <a:rPr lang="es-ES" sz="1600" dirty="0" smtClean="0"/>
              <a:t> </a:t>
            </a:r>
            <a:r>
              <a:rPr lang="es-ES" sz="1600" dirty="0" err="1" smtClean="0"/>
              <a:t>about</a:t>
            </a:r>
            <a:r>
              <a:rPr lang="es-ES" sz="1600" dirty="0" smtClean="0"/>
              <a:t> </a:t>
            </a:r>
            <a:r>
              <a:rPr lang="es-ES" sz="1600" dirty="0" err="1" smtClean="0"/>
              <a:t>rare</a:t>
            </a:r>
            <a:r>
              <a:rPr lang="es-ES" sz="1600" dirty="0" smtClean="0"/>
              <a:t> </a:t>
            </a:r>
            <a:r>
              <a:rPr lang="es-ES" sz="1600" dirty="0" err="1" smtClean="0"/>
              <a:t>species</a:t>
            </a:r>
            <a:r>
              <a:rPr lang="es-ES" sz="1600" dirty="0" smtClean="0"/>
              <a:t> in </a:t>
            </a:r>
            <a:r>
              <a:rPr lang="es-ES" sz="1600" dirty="0" err="1" smtClean="0"/>
              <a:t>our</a:t>
            </a:r>
            <a:r>
              <a:rPr lang="es-ES" sz="1600" dirty="0" smtClean="0"/>
              <a:t> </a:t>
            </a:r>
            <a:r>
              <a:rPr lang="es-ES" sz="1600" dirty="0" err="1" smtClean="0"/>
              <a:t>area</a:t>
            </a:r>
            <a:r>
              <a:rPr lang="es-ES" sz="1600" dirty="0" smtClean="0"/>
              <a:t>. </a:t>
            </a:r>
            <a:r>
              <a:rPr lang="es-ES" sz="1600" dirty="0" err="1" smtClean="0"/>
              <a:t>The</a:t>
            </a:r>
            <a:r>
              <a:rPr lang="es-ES" sz="1600" dirty="0" smtClean="0"/>
              <a:t> </a:t>
            </a:r>
            <a:r>
              <a:rPr lang="es-ES" sz="1600" dirty="0" err="1" smtClean="0"/>
              <a:t>chosen</a:t>
            </a:r>
            <a:r>
              <a:rPr lang="es-ES" sz="1600" dirty="0" smtClean="0"/>
              <a:t> </a:t>
            </a:r>
            <a:r>
              <a:rPr lang="es-ES" sz="1600" dirty="0" err="1" smtClean="0"/>
              <a:t>species</a:t>
            </a:r>
            <a:r>
              <a:rPr lang="es-ES" sz="1600" dirty="0" smtClean="0"/>
              <a:t> are </a:t>
            </a:r>
            <a:r>
              <a:rPr lang="es-ES" sz="1600" dirty="0" err="1" smtClean="0"/>
              <a:t>located</a:t>
            </a:r>
            <a:r>
              <a:rPr lang="es-ES" sz="1600" dirty="0" smtClean="0"/>
              <a:t> in </a:t>
            </a:r>
            <a:r>
              <a:rPr lang="es-ES" sz="1600" dirty="0" err="1" smtClean="0"/>
              <a:t>the</a:t>
            </a:r>
            <a:r>
              <a:rPr lang="es-ES" sz="1600" dirty="0" smtClean="0"/>
              <a:t> Mar Menor and </a:t>
            </a:r>
            <a:r>
              <a:rPr lang="es-ES" sz="1600" dirty="0" err="1" smtClean="0"/>
              <a:t>all</a:t>
            </a:r>
            <a:r>
              <a:rPr lang="es-ES" sz="1600" dirty="0" smtClean="0"/>
              <a:t> of </a:t>
            </a:r>
            <a:r>
              <a:rPr lang="es-ES" sz="1600" dirty="0" err="1" smtClean="0"/>
              <a:t>them</a:t>
            </a:r>
            <a:r>
              <a:rPr lang="es-ES" sz="1600" dirty="0" smtClean="0"/>
              <a:t> </a:t>
            </a:r>
            <a:r>
              <a:rPr lang="es-ES" sz="1600" dirty="0" err="1" smtClean="0"/>
              <a:t>belong</a:t>
            </a:r>
            <a:r>
              <a:rPr lang="es-ES" sz="1600" dirty="0" smtClean="0"/>
              <a:t> </a:t>
            </a:r>
            <a:r>
              <a:rPr lang="es-ES" sz="1600" dirty="0" err="1" smtClean="0"/>
              <a:t>to</a:t>
            </a:r>
            <a:r>
              <a:rPr lang="es-ES" sz="1600" dirty="0" smtClean="0"/>
              <a:t> </a:t>
            </a:r>
            <a:r>
              <a:rPr lang="es-ES" sz="1600" dirty="0" err="1" smtClean="0"/>
              <a:t>the</a:t>
            </a:r>
            <a:r>
              <a:rPr lang="es-ES" sz="1600" dirty="0" smtClean="0"/>
              <a:t> </a:t>
            </a:r>
            <a:r>
              <a:rPr lang="es-ES" sz="1600" dirty="0" err="1" smtClean="0"/>
              <a:t>group</a:t>
            </a:r>
            <a:r>
              <a:rPr lang="es-ES" sz="1600" dirty="0" smtClean="0"/>
              <a:t> of </a:t>
            </a:r>
            <a:r>
              <a:rPr lang="es-ES" sz="1600" dirty="0" err="1" smtClean="0"/>
              <a:t>aquatic</a:t>
            </a:r>
            <a:r>
              <a:rPr lang="es-ES" sz="1600" dirty="0" smtClean="0"/>
              <a:t> </a:t>
            </a:r>
            <a:r>
              <a:rPr lang="es-ES" sz="1600" dirty="0" err="1" smtClean="0"/>
              <a:t>birds</a:t>
            </a:r>
            <a:r>
              <a:rPr lang="es-ES" sz="1600" dirty="0" smtClean="0"/>
              <a:t>.</a:t>
            </a:r>
          </a:p>
          <a:p>
            <a:pPr marL="68580" indent="0">
              <a:buNone/>
            </a:pPr>
            <a:endParaRPr lang="es-ES" sz="1600" dirty="0"/>
          </a:p>
        </p:txBody>
      </p:sp>
      <p:pic>
        <p:nvPicPr>
          <p:cNvPr id="1027" name="Picture 3" descr="C:\Users\a\Downloads\WhatsApp Image 2021-04-13 at 16.02.14 (4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924944"/>
            <a:ext cx="6613130" cy="3025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64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332656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es-ES" dirty="0" err="1" smtClean="0"/>
              <a:t>Rare</a:t>
            </a:r>
            <a:r>
              <a:rPr lang="es-ES" dirty="0" smtClean="0"/>
              <a:t> </a:t>
            </a:r>
            <a:r>
              <a:rPr lang="es-ES" dirty="0" err="1" smtClean="0"/>
              <a:t>species</a:t>
            </a:r>
            <a:r>
              <a:rPr lang="es-ES" dirty="0" smtClean="0"/>
              <a:t> in </a:t>
            </a:r>
            <a:r>
              <a:rPr lang="es-ES" dirty="0" err="1" smtClean="0"/>
              <a:t>the</a:t>
            </a:r>
            <a:r>
              <a:rPr lang="es-ES" dirty="0" smtClean="0"/>
              <a:t> Mar Menor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43608" y="1916832"/>
            <a:ext cx="6768752" cy="4104456"/>
          </a:xfrm>
        </p:spPr>
        <p:txBody>
          <a:bodyPr>
            <a:normAutofit/>
          </a:bodyPr>
          <a:lstStyle/>
          <a:p>
            <a:pPr marL="68580" indent="0" algn="just">
              <a:buNone/>
            </a:pPr>
            <a:r>
              <a:rPr lang="es-ES" sz="2000" dirty="0" err="1" smtClean="0"/>
              <a:t>The</a:t>
            </a:r>
            <a:r>
              <a:rPr lang="es-ES" sz="2000" dirty="0"/>
              <a:t> </a:t>
            </a:r>
            <a:r>
              <a:rPr lang="es-ES" sz="2000" dirty="0" smtClean="0"/>
              <a:t>67 </a:t>
            </a:r>
            <a:r>
              <a:rPr lang="es-ES" sz="2000" dirty="0" err="1" smtClean="0"/>
              <a:t>students</a:t>
            </a:r>
            <a:r>
              <a:rPr lang="es-ES" sz="2000" dirty="0" smtClean="0"/>
              <a:t> in 4th grade (4A, 4B, 4C and 4D) </a:t>
            </a:r>
            <a:r>
              <a:rPr lang="es-ES" sz="2000" dirty="0" err="1" smtClean="0"/>
              <a:t>have</a:t>
            </a:r>
            <a:r>
              <a:rPr lang="es-ES" sz="2000" dirty="0" smtClean="0"/>
              <a:t> </a:t>
            </a:r>
            <a:r>
              <a:rPr lang="es-ES" sz="2000" dirty="0" err="1" smtClean="0"/>
              <a:t>been</a:t>
            </a:r>
            <a:r>
              <a:rPr lang="es-ES" sz="2000" dirty="0" smtClean="0"/>
              <a:t> </a:t>
            </a:r>
            <a:r>
              <a:rPr lang="es-ES" sz="2000" dirty="0" err="1" smtClean="0"/>
              <a:t>divided</a:t>
            </a:r>
            <a:r>
              <a:rPr lang="es-ES" sz="2000" dirty="0" smtClean="0"/>
              <a:t> in 14 </a:t>
            </a:r>
            <a:r>
              <a:rPr lang="es-ES" sz="2000" dirty="0" err="1" smtClean="0"/>
              <a:t>groups</a:t>
            </a:r>
            <a:r>
              <a:rPr lang="es-ES" sz="2000" dirty="0" smtClean="0"/>
              <a:t> </a:t>
            </a:r>
            <a:r>
              <a:rPr lang="es-ES" sz="2000" dirty="0" err="1" smtClean="0"/>
              <a:t>to</a:t>
            </a:r>
            <a:r>
              <a:rPr lang="es-ES" sz="2000" dirty="0" smtClean="0"/>
              <a:t> </a:t>
            </a:r>
            <a:r>
              <a:rPr lang="es-ES" sz="2000" dirty="0" err="1" smtClean="0"/>
              <a:t>carry</a:t>
            </a:r>
            <a:r>
              <a:rPr lang="es-ES" sz="2000" dirty="0" smtClean="0"/>
              <a:t> </a:t>
            </a:r>
            <a:r>
              <a:rPr lang="es-ES" sz="2000" dirty="0" err="1" smtClean="0"/>
              <a:t>out</a:t>
            </a:r>
            <a:r>
              <a:rPr lang="es-ES" sz="2000" dirty="0" smtClean="0"/>
              <a:t> </a:t>
            </a:r>
            <a:r>
              <a:rPr lang="es-ES" sz="2000" dirty="0" err="1" smtClean="0"/>
              <a:t>the</a:t>
            </a:r>
            <a:r>
              <a:rPr lang="es-ES" sz="2000" dirty="0" smtClean="0"/>
              <a:t> </a:t>
            </a:r>
            <a:r>
              <a:rPr lang="es-ES" sz="2000" dirty="0" err="1" smtClean="0"/>
              <a:t>project</a:t>
            </a:r>
            <a:r>
              <a:rPr lang="es-ES" sz="2000" dirty="0" smtClean="0"/>
              <a:t>. </a:t>
            </a:r>
            <a:r>
              <a:rPr lang="es-ES" sz="2000" dirty="0" err="1" smtClean="0"/>
              <a:t>For</a:t>
            </a:r>
            <a:r>
              <a:rPr lang="es-ES" sz="2000" dirty="0" smtClean="0"/>
              <a:t> </a:t>
            </a:r>
            <a:r>
              <a:rPr lang="es-ES" sz="2000" dirty="0" err="1" smtClean="0"/>
              <a:t>each</a:t>
            </a:r>
            <a:r>
              <a:rPr lang="es-ES" sz="2000" dirty="0" smtClean="0"/>
              <a:t> of </a:t>
            </a:r>
            <a:r>
              <a:rPr lang="es-ES" sz="2000" dirty="0" err="1" smtClean="0"/>
              <a:t>the</a:t>
            </a:r>
            <a:r>
              <a:rPr lang="es-ES" sz="2000" dirty="0" smtClean="0"/>
              <a:t> </a:t>
            </a:r>
            <a:r>
              <a:rPr lang="es-ES" sz="2000" dirty="0" err="1" smtClean="0"/>
              <a:t>species</a:t>
            </a:r>
            <a:r>
              <a:rPr lang="es-ES" sz="2000" dirty="0" smtClean="0"/>
              <a:t>, </a:t>
            </a:r>
            <a:r>
              <a:rPr lang="es-ES" sz="2000" dirty="0" err="1" smtClean="0"/>
              <a:t>they</a:t>
            </a:r>
            <a:r>
              <a:rPr lang="es-ES" sz="2000" dirty="0" smtClean="0"/>
              <a:t> </a:t>
            </a:r>
            <a:r>
              <a:rPr lang="es-ES" sz="2000" dirty="0" err="1" smtClean="0"/>
              <a:t>have</a:t>
            </a:r>
            <a:r>
              <a:rPr lang="es-ES" sz="2000" dirty="0" smtClean="0"/>
              <a:t> </a:t>
            </a:r>
            <a:r>
              <a:rPr lang="es-ES" sz="2000" dirty="0" err="1" smtClean="0"/>
              <a:t>researched</a:t>
            </a:r>
            <a:r>
              <a:rPr lang="es-ES" sz="2000" dirty="0" smtClean="0"/>
              <a:t> </a:t>
            </a:r>
            <a:r>
              <a:rPr lang="es-ES" sz="2000" dirty="0" err="1" smtClean="0"/>
              <a:t>information</a:t>
            </a:r>
            <a:r>
              <a:rPr lang="es-ES" sz="2000" dirty="0" smtClean="0"/>
              <a:t> </a:t>
            </a:r>
            <a:r>
              <a:rPr lang="es-ES" sz="2000" dirty="0" err="1" smtClean="0"/>
              <a:t>about</a:t>
            </a:r>
            <a:r>
              <a:rPr lang="es-ES" sz="2000" dirty="0" smtClean="0"/>
              <a:t> </a:t>
            </a:r>
            <a:r>
              <a:rPr lang="es-ES" sz="2000" dirty="0" err="1" smtClean="0"/>
              <a:t>the</a:t>
            </a:r>
            <a:r>
              <a:rPr lang="es-ES" sz="2000" dirty="0" smtClean="0"/>
              <a:t> </a:t>
            </a:r>
            <a:r>
              <a:rPr lang="es-ES" sz="2000" dirty="0" err="1" smtClean="0"/>
              <a:t>following</a:t>
            </a:r>
            <a:r>
              <a:rPr lang="es-ES" sz="2000" dirty="0" smtClean="0"/>
              <a:t> </a:t>
            </a:r>
            <a:r>
              <a:rPr lang="es-ES" sz="2000" dirty="0" err="1" smtClean="0"/>
              <a:t>aspects</a:t>
            </a:r>
            <a:r>
              <a:rPr lang="es-ES" sz="2000" dirty="0" smtClean="0"/>
              <a:t>:</a:t>
            </a:r>
          </a:p>
          <a:p>
            <a:pPr marL="68580" indent="0" algn="just">
              <a:buNone/>
            </a:pPr>
            <a:endParaRPr lang="es-ES" sz="2000" dirty="0" smtClean="0"/>
          </a:p>
          <a:p>
            <a:pPr algn="just">
              <a:buFont typeface="Wingdings" pitchFamily="2" charset="2"/>
              <a:buChar char="v"/>
            </a:pPr>
            <a:r>
              <a:rPr lang="es-ES" sz="2000" dirty="0" err="1" smtClean="0"/>
              <a:t>Description</a:t>
            </a:r>
            <a:endParaRPr lang="es-ES" sz="2000" dirty="0" smtClean="0"/>
          </a:p>
          <a:p>
            <a:pPr algn="just">
              <a:buFont typeface="Wingdings" pitchFamily="2" charset="2"/>
              <a:buChar char="v"/>
            </a:pPr>
            <a:r>
              <a:rPr lang="es-ES" sz="2000" dirty="0" err="1" smtClean="0"/>
              <a:t>Habitat</a:t>
            </a:r>
            <a:endParaRPr lang="es-ES" sz="2000" dirty="0" smtClean="0"/>
          </a:p>
          <a:p>
            <a:pPr algn="just">
              <a:buFont typeface="Wingdings" pitchFamily="2" charset="2"/>
              <a:buChar char="v"/>
            </a:pPr>
            <a:r>
              <a:rPr lang="es-ES" sz="2000" dirty="0" err="1" smtClean="0"/>
              <a:t>Customs</a:t>
            </a:r>
            <a:endParaRPr lang="es-ES" sz="2000" dirty="0" smtClean="0"/>
          </a:p>
          <a:p>
            <a:pPr algn="just">
              <a:buFont typeface="Wingdings" pitchFamily="2" charset="2"/>
              <a:buChar char="v"/>
            </a:pPr>
            <a:r>
              <a:rPr lang="es-ES" sz="2000" dirty="0" smtClean="0"/>
              <a:t>Regional and </a:t>
            </a:r>
            <a:r>
              <a:rPr lang="es-ES" sz="2000" dirty="0" err="1" smtClean="0"/>
              <a:t>iberical</a:t>
            </a:r>
            <a:r>
              <a:rPr lang="es-ES" sz="2000" dirty="0" smtClean="0"/>
              <a:t> </a:t>
            </a:r>
            <a:r>
              <a:rPr lang="es-ES" sz="2000" dirty="0" err="1" smtClean="0"/>
              <a:t>population</a:t>
            </a:r>
            <a:r>
              <a:rPr lang="es-ES" sz="2000" dirty="0" smtClean="0"/>
              <a:t> and </a:t>
            </a:r>
            <a:r>
              <a:rPr lang="es-ES" sz="2000" dirty="0" err="1" smtClean="0"/>
              <a:t>distribution</a:t>
            </a:r>
            <a:endParaRPr lang="es-ES" sz="2000" dirty="0" smtClean="0"/>
          </a:p>
          <a:p>
            <a:pPr algn="just">
              <a:buFont typeface="Wingdings" pitchFamily="2" charset="2"/>
              <a:buChar char="v"/>
            </a:pPr>
            <a:r>
              <a:rPr lang="es-ES" sz="2000" dirty="0" smtClean="0"/>
              <a:t>Status and </a:t>
            </a:r>
            <a:r>
              <a:rPr lang="es-ES" sz="2000" dirty="0" err="1" smtClean="0"/>
              <a:t>population</a:t>
            </a:r>
            <a:r>
              <a:rPr lang="es-ES" sz="2000" dirty="0" smtClean="0"/>
              <a:t> in </a:t>
            </a:r>
            <a:r>
              <a:rPr lang="es-ES" sz="2000" dirty="0" err="1" smtClean="0"/>
              <a:t>the</a:t>
            </a:r>
            <a:r>
              <a:rPr lang="es-ES" sz="2000" dirty="0" smtClean="0"/>
              <a:t> Mar Menor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96839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0"/>
            <a:ext cx="7024744" cy="1143000"/>
          </a:xfrm>
        </p:spPr>
        <p:txBody>
          <a:bodyPr/>
          <a:lstStyle/>
          <a:p>
            <a:r>
              <a:rPr lang="es-ES" dirty="0" smtClean="0"/>
              <a:t>4A PROJECTS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43608" y="1340768"/>
            <a:ext cx="6777317" cy="4680520"/>
          </a:xfrm>
        </p:spPr>
        <p:txBody>
          <a:bodyPr/>
          <a:lstStyle/>
          <a:p>
            <a:pPr marL="68580" indent="0" algn="ctr">
              <a:buNone/>
            </a:pPr>
            <a:r>
              <a:rPr lang="es-ES" dirty="0" smtClean="0"/>
              <a:t>GREAT CORMORANT</a:t>
            </a:r>
          </a:p>
          <a:p>
            <a:pPr marL="68580" indent="0">
              <a:buNone/>
            </a:pPr>
            <a:endParaRPr lang="es-E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988840"/>
            <a:ext cx="2828413" cy="3721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a\Downloads\WhatsApp Image 2021-04-13 at 16.18.19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966019"/>
            <a:ext cx="2808312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63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0"/>
            <a:ext cx="7024744" cy="1143000"/>
          </a:xfrm>
        </p:spPr>
        <p:txBody>
          <a:bodyPr/>
          <a:lstStyle/>
          <a:p>
            <a:r>
              <a:rPr lang="es-ES" dirty="0" smtClean="0"/>
              <a:t>4A PROJECTS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43608" y="1196752"/>
            <a:ext cx="7272808" cy="4824536"/>
          </a:xfrm>
        </p:spPr>
        <p:txBody>
          <a:bodyPr/>
          <a:lstStyle/>
          <a:p>
            <a:pPr marL="68580" indent="0" algn="ctr">
              <a:buNone/>
            </a:pPr>
            <a:r>
              <a:rPr lang="es-ES" dirty="0" smtClean="0"/>
              <a:t>EURASIAN SPOONBILL</a:t>
            </a:r>
          </a:p>
          <a:p>
            <a:pPr marL="68580" indent="0">
              <a:buNone/>
            </a:pPr>
            <a:endParaRPr lang="es-E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916832"/>
            <a:ext cx="2547020" cy="3825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a\Downloads\WhatsApp Image 2021-04-13 at 16.02.13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972" y="2387107"/>
            <a:ext cx="3846354" cy="2884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533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0"/>
            <a:ext cx="7024744" cy="1143000"/>
          </a:xfrm>
        </p:spPr>
        <p:txBody>
          <a:bodyPr/>
          <a:lstStyle/>
          <a:p>
            <a:r>
              <a:rPr lang="es-ES" dirty="0" smtClean="0"/>
              <a:t>4A PROJECTS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43608" y="1196752"/>
            <a:ext cx="7272808" cy="4824536"/>
          </a:xfrm>
        </p:spPr>
        <p:txBody>
          <a:bodyPr/>
          <a:lstStyle/>
          <a:p>
            <a:pPr marL="68580" indent="0" algn="ctr">
              <a:buNone/>
            </a:pPr>
            <a:r>
              <a:rPr lang="es-ES" dirty="0" smtClean="0"/>
              <a:t>BLACK-NECKED GREBE</a:t>
            </a:r>
          </a:p>
          <a:p>
            <a:pPr marL="68580" indent="0">
              <a:buNone/>
            </a:pPr>
            <a:endParaRPr lang="es-E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852935"/>
            <a:ext cx="3941402" cy="2217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a\Downloads\WhatsApp Image 2021-04-13 at 16.18.19 (1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697" y="1556792"/>
            <a:ext cx="3186354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78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0"/>
            <a:ext cx="7024744" cy="1143000"/>
          </a:xfrm>
        </p:spPr>
        <p:txBody>
          <a:bodyPr/>
          <a:lstStyle/>
          <a:p>
            <a:r>
              <a:rPr lang="es-ES" dirty="0" smtClean="0"/>
              <a:t>4A PROJECTS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43608" y="1196752"/>
            <a:ext cx="7272808" cy="4824536"/>
          </a:xfrm>
        </p:spPr>
        <p:txBody>
          <a:bodyPr/>
          <a:lstStyle/>
          <a:p>
            <a:pPr marL="68580" indent="0" algn="ctr">
              <a:buNone/>
            </a:pPr>
            <a:r>
              <a:rPr lang="es-ES" dirty="0" smtClean="0"/>
              <a:t>BLACK-CROWNED NIGHT HERON</a:t>
            </a:r>
          </a:p>
          <a:p>
            <a:pPr marL="68580" indent="0">
              <a:buNone/>
            </a:pPr>
            <a:endParaRPr lang="es-E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88840"/>
            <a:ext cx="2416297" cy="3745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C:\Users\a\Downloads\WhatsApp Image 2021-04-13 at 16.18.19 (2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382" y="2268293"/>
            <a:ext cx="4248472" cy="318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06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0"/>
            <a:ext cx="7024744" cy="1143000"/>
          </a:xfrm>
        </p:spPr>
        <p:txBody>
          <a:bodyPr/>
          <a:lstStyle/>
          <a:p>
            <a:r>
              <a:rPr lang="es-ES" dirty="0" smtClean="0"/>
              <a:t>4B PROJECTS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43608" y="1196752"/>
            <a:ext cx="7272808" cy="4824536"/>
          </a:xfrm>
        </p:spPr>
        <p:txBody>
          <a:bodyPr/>
          <a:lstStyle/>
          <a:p>
            <a:pPr marL="68580" indent="0" algn="ctr">
              <a:buNone/>
            </a:pPr>
            <a:r>
              <a:rPr lang="es-ES" dirty="0" smtClean="0"/>
              <a:t>SPOTTED REDSHANK</a:t>
            </a:r>
          </a:p>
          <a:p>
            <a:pPr marL="68580" indent="0">
              <a:buNone/>
            </a:pPr>
            <a:endParaRPr lang="es-E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060848"/>
            <a:ext cx="2731351" cy="3336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C:\Users\a\Downloads\WhatsApp Image 2021-04-13 at 16.18.17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772817"/>
            <a:ext cx="3168352" cy="422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1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0"/>
            <a:ext cx="7024744" cy="1143000"/>
          </a:xfrm>
        </p:spPr>
        <p:txBody>
          <a:bodyPr/>
          <a:lstStyle/>
          <a:p>
            <a:r>
              <a:rPr lang="es-ES" dirty="0" smtClean="0"/>
              <a:t>4B PROJECTS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43608" y="1196752"/>
            <a:ext cx="7272808" cy="4824536"/>
          </a:xfrm>
        </p:spPr>
        <p:txBody>
          <a:bodyPr/>
          <a:lstStyle/>
          <a:p>
            <a:pPr marL="68580" indent="0" algn="ctr">
              <a:buNone/>
            </a:pPr>
            <a:r>
              <a:rPr lang="es-ES" dirty="0" smtClean="0"/>
              <a:t>MARBLED DUCK</a:t>
            </a:r>
          </a:p>
          <a:p>
            <a:pPr marL="68580" indent="0">
              <a:buNone/>
            </a:pPr>
            <a:endParaRPr lang="es-E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132856"/>
            <a:ext cx="3024336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 descr="C:\Users\a\Downloads\WhatsApp Image 2021-04-13 at 16.02.13 (1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945" y="2051847"/>
            <a:ext cx="4248472" cy="318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57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81</TotalTime>
  <Words>206</Words>
  <Application>Microsoft Office PowerPoint</Application>
  <PresentationFormat>Presentación en pantalla (4:3)</PresentationFormat>
  <Paragraphs>42</Paragraphs>
  <Slides>18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2" baseType="lpstr">
      <vt:lpstr>Century Gothic</vt:lpstr>
      <vt:lpstr>Wingdings</vt:lpstr>
      <vt:lpstr>Wingdings 2</vt:lpstr>
      <vt:lpstr>Austin</vt:lpstr>
      <vt:lpstr>RARE SPECIES IN THE MAR MENOR</vt:lpstr>
      <vt:lpstr>Rare species in the Mar Menor</vt:lpstr>
      <vt:lpstr>Rare species in the Mar Menor</vt:lpstr>
      <vt:lpstr>4A PROJECTS</vt:lpstr>
      <vt:lpstr>4A PROJECTS</vt:lpstr>
      <vt:lpstr>4A PROJECTS</vt:lpstr>
      <vt:lpstr>4A PROJECTS</vt:lpstr>
      <vt:lpstr>4B PROJECTS</vt:lpstr>
      <vt:lpstr>4B PROJECTS</vt:lpstr>
      <vt:lpstr>4B PROJECTS</vt:lpstr>
      <vt:lpstr>4C PROJECTS</vt:lpstr>
      <vt:lpstr>4C PROJECTS</vt:lpstr>
      <vt:lpstr>4C PROJECTS</vt:lpstr>
      <vt:lpstr>4D PROJECTS</vt:lpstr>
      <vt:lpstr>4D PROJECTS</vt:lpstr>
      <vt:lpstr>4D PROJECTS</vt:lpstr>
      <vt:lpstr>PRESENTATIONS</vt:lpstr>
      <vt:lpstr>SOME PRESENTATIONS’ VIDEOS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RARE SPECIES IN THE MAR MENOR</dc:title>
  <dc:creator>a</dc:creator>
  <cp:lastModifiedBy>Ana Albaladejo</cp:lastModifiedBy>
  <cp:revision>9</cp:revision>
  <dcterms:created xsi:type="dcterms:W3CDTF">2021-04-13T13:52:41Z</dcterms:created>
  <dcterms:modified xsi:type="dcterms:W3CDTF">2021-04-14T12:47:25Z</dcterms:modified>
</cp:coreProperties>
</file>