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2" name="Unt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20" name="Fußzeilenplatzhalt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Rechtec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9" name="Flussdiagramm: Proz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ssdiagramm: Proz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rei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ad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elplatzhalt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24" name="Datumsplatzhalt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A10FB8D-7CE8-4391-8582-C1ED1EDB9284}" type="datetimeFigureOut">
              <a:rPr lang="de-DE" smtClean="0"/>
              <a:t>04.09.2015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de-DE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F213A7-E883-40B8-A0FB-B1D8F5FEAF0C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Rechtec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48680"/>
            <a:ext cx="4596185" cy="5544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03648" y="1124744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de-DE" sz="7200" dirty="0" smtClean="0"/>
              <a:t>German </a:t>
            </a:r>
            <a:r>
              <a:rPr lang="de-DE" sz="7200" dirty="0" err="1" smtClean="0"/>
              <a:t>identity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7406640" cy="175260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dirty="0"/>
          </a:p>
          <a:p>
            <a:r>
              <a:rPr lang="de-DE" dirty="0" err="1"/>
              <a:t>b</a:t>
            </a:r>
            <a:r>
              <a:rPr lang="de-DE" dirty="0" err="1" smtClean="0"/>
              <a:t>y</a:t>
            </a:r>
            <a:r>
              <a:rPr lang="de-DE" dirty="0" smtClean="0"/>
              <a:t> Anne </a:t>
            </a:r>
            <a:r>
              <a:rPr lang="de-DE" dirty="0" smtClean="0"/>
              <a:t>W., </a:t>
            </a:r>
            <a:r>
              <a:rPr lang="de-DE" dirty="0" smtClean="0"/>
              <a:t>Johanna </a:t>
            </a:r>
            <a:r>
              <a:rPr lang="de-DE" dirty="0" smtClean="0"/>
              <a:t>R.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Justine</a:t>
            </a:r>
            <a:r>
              <a:rPr lang="de-DE" dirty="0" smtClean="0"/>
              <a:t> </a:t>
            </a:r>
            <a:r>
              <a:rPr lang="de-DE" dirty="0" smtClean="0"/>
              <a:t>B.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926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err="1" smtClean="0"/>
              <a:t>structure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1	“</a:t>
            </a:r>
            <a:r>
              <a:rPr lang="en-US" dirty="0" err="1" smtClean="0"/>
              <a:t>Denglisch</a:t>
            </a:r>
            <a:r>
              <a:rPr lang="en-US" dirty="0" smtClean="0"/>
              <a:t>“</a:t>
            </a:r>
          </a:p>
          <a:p>
            <a:pPr marL="82296" indent="0">
              <a:buNone/>
            </a:pPr>
            <a:r>
              <a:rPr lang="en-US" dirty="0" smtClean="0"/>
              <a:t>2 	“</a:t>
            </a:r>
            <a:r>
              <a:rPr lang="en-US" dirty="0" err="1" smtClean="0"/>
              <a:t>Ampelmännchen</a:t>
            </a:r>
            <a:r>
              <a:rPr lang="en-US" dirty="0" smtClean="0"/>
              <a:t>”</a:t>
            </a:r>
          </a:p>
          <a:p>
            <a:pPr marL="82296" indent="0">
              <a:buNone/>
            </a:pPr>
            <a:r>
              <a:rPr lang="en-US" dirty="0" smtClean="0"/>
              <a:t>3	cars</a:t>
            </a:r>
          </a:p>
          <a:p>
            <a:pPr marL="82296" indent="0">
              <a:buNone/>
            </a:pPr>
            <a:r>
              <a:rPr lang="en-US" dirty="0" smtClean="0"/>
              <a:t>4	punctuality</a:t>
            </a:r>
          </a:p>
          <a:p>
            <a:pPr marL="82296" indent="0">
              <a:buNone/>
            </a:pPr>
            <a:r>
              <a:rPr lang="en-US" dirty="0" smtClean="0"/>
              <a:t>5	food</a:t>
            </a:r>
          </a:p>
          <a:p>
            <a:pPr marL="82296" indent="0">
              <a:buNone/>
            </a:pPr>
            <a:r>
              <a:rPr lang="en-US" dirty="0" smtClean="0"/>
              <a:t>6	“</a:t>
            </a:r>
            <a:r>
              <a:rPr lang="en-US" dirty="0" err="1"/>
              <a:t>F</a:t>
            </a:r>
            <a:r>
              <a:rPr lang="en-US" dirty="0" err="1" smtClean="0"/>
              <a:t>anmeile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7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u="sng" dirty="0" smtClean="0"/>
              <a:t>1 </a:t>
            </a:r>
            <a:r>
              <a:rPr lang="en-US" u="sng" dirty="0" smtClean="0"/>
              <a:t>“</a:t>
            </a:r>
            <a:r>
              <a:rPr lang="en-US" u="sng" dirty="0" err="1" smtClean="0"/>
              <a:t>Denglisch</a:t>
            </a:r>
            <a:r>
              <a:rPr lang="en-US" u="sng" dirty="0" smtClean="0"/>
              <a:t>”</a:t>
            </a:r>
            <a:endParaRPr lang="de-DE" u="sng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259243"/>
              </p:ext>
            </p:extLst>
          </p:nvPr>
        </p:nvGraphicFramePr>
        <p:xfrm>
          <a:off x="1435100" y="1447800"/>
          <a:ext cx="7499349" cy="5222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ENGLISH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GERMAN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MEANING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 </a:t>
                      </a:r>
                      <a:r>
                        <a:rPr lang="de-DE" dirty="0" err="1" smtClean="0"/>
                        <a:t>think</a:t>
                      </a:r>
                      <a:r>
                        <a:rPr lang="de-DE" dirty="0" smtClean="0"/>
                        <a:t> I </a:t>
                      </a:r>
                      <a:r>
                        <a:rPr lang="de-DE" dirty="0" err="1" smtClean="0"/>
                        <a:t>spider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Ich glaube, ich spinne.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 </a:t>
                      </a:r>
                      <a:r>
                        <a:rPr lang="de-DE" dirty="0" err="1" smtClean="0"/>
                        <a:t>believe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I‘m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dreaming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Now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goes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around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sausage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Jetzt geht‘s um die Wurst.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All </a:t>
                      </a:r>
                      <a:r>
                        <a:rPr lang="de-DE" dirty="0" err="1" smtClean="0"/>
                        <a:t>or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nothing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There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you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are</a:t>
                      </a:r>
                      <a:r>
                        <a:rPr lang="de-DE" dirty="0" smtClean="0"/>
                        <a:t> on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woodway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Da bist du auf dem Holzweg.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You‘re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completely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wrong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 </a:t>
                      </a:r>
                      <a:r>
                        <a:rPr lang="de-DE" dirty="0" err="1" smtClean="0"/>
                        <a:t>understand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only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train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station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Ich verstehe nur Bahnhof.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 </a:t>
                      </a:r>
                      <a:r>
                        <a:rPr lang="de-DE" dirty="0" err="1" smtClean="0"/>
                        <a:t>have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no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idea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what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you‘re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saying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My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hair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stands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up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to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the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baseline="0" dirty="0" err="1" smtClean="0"/>
                        <a:t>mountain</a:t>
                      </a:r>
                      <a:r>
                        <a:rPr lang="de-DE" baseline="0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Mir</a:t>
                      </a:r>
                      <a:r>
                        <a:rPr lang="de-DE" baseline="0" dirty="0" smtClean="0"/>
                        <a:t> stehen die Haare zu Berge.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I‘ve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got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goosebumbs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The Devil I will do.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Den Teufel werde ich tun.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 will not do </a:t>
                      </a:r>
                      <a:r>
                        <a:rPr lang="de-DE" dirty="0" err="1" smtClean="0"/>
                        <a:t>that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I‘m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foxdevilswild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Ich bin fuchsteufelswild.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I‘m</a:t>
                      </a:r>
                      <a:r>
                        <a:rPr lang="de-DE" dirty="0" smtClean="0"/>
                        <a:t> super </a:t>
                      </a:r>
                      <a:r>
                        <a:rPr lang="de-DE" dirty="0" err="1" smtClean="0"/>
                        <a:t>mad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Holla </a:t>
                      </a:r>
                      <a:r>
                        <a:rPr lang="de-DE" dirty="0" err="1" smtClean="0"/>
                        <a:t>the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woodfairy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Holla die </a:t>
                      </a:r>
                      <a:r>
                        <a:rPr lang="de-DE" dirty="0" err="1" smtClean="0"/>
                        <a:t>Waldfee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/>
                        <a:t>Well</a:t>
                      </a:r>
                      <a:r>
                        <a:rPr lang="de-DE" dirty="0" smtClean="0"/>
                        <a:t>, </a:t>
                      </a:r>
                      <a:r>
                        <a:rPr lang="de-DE" dirty="0" err="1" smtClean="0"/>
                        <a:t>that‘s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unexpected</a:t>
                      </a:r>
                      <a:r>
                        <a:rPr lang="de-DE" dirty="0" smtClean="0"/>
                        <a:t>.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46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2 </a:t>
            </a:r>
            <a:r>
              <a:rPr lang="en-US" dirty="0" smtClean="0"/>
              <a:t>“</a:t>
            </a:r>
            <a:r>
              <a:rPr lang="de-DE" dirty="0" smtClean="0"/>
              <a:t>Ampelmännchen“</a:t>
            </a:r>
            <a:endParaRPr 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790" y="1556792"/>
            <a:ext cx="3650724" cy="2526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672409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50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3 </a:t>
            </a:r>
            <a:r>
              <a:rPr lang="de-DE" dirty="0" err="1" smtClean="0"/>
              <a:t>cars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txBody>
          <a:bodyPr/>
          <a:lstStyle/>
          <a:p>
            <a:r>
              <a:rPr lang="de-DE" dirty="0" err="1"/>
              <a:t>g</a:t>
            </a:r>
            <a:r>
              <a:rPr lang="de-DE" dirty="0" err="1" smtClean="0"/>
              <a:t>ood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endParaRPr lang="de-DE" dirty="0" smtClean="0"/>
          </a:p>
          <a:p>
            <a:r>
              <a:rPr lang="de-DE" dirty="0" err="1"/>
              <a:t>g</a:t>
            </a:r>
            <a:r>
              <a:rPr lang="de-DE" dirty="0" err="1" smtClean="0"/>
              <a:t>ood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endParaRPr lang="de-DE" dirty="0" smtClean="0"/>
          </a:p>
          <a:p>
            <a:r>
              <a:rPr lang="de-DE" dirty="0" err="1" smtClean="0"/>
              <a:t>safe</a:t>
            </a:r>
            <a:endParaRPr lang="de-DE" dirty="0" smtClean="0"/>
          </a:p>
          <a:p>
            <a:r>
              <a:rPr lang="de-DE" dirty="0"/>
              <a:t>h</a:t>
            </a:r>
            <a:r>
              <a:rPr lang="de-DE" dirty="0" smtClean="0"/>
              <a:t>igh </a:t>
            </a:r>
            <a:r>
              <a:rPr lang="de-DE" dirty="0" err="1" smtClean="0"/>
              <a:t>comfort</a:t>
            </a:r>
            <a:endParaRPr lang="de-DE" dirty="0" smtClean="0"/>
          </a:p>
          <a:p>
            <a:r>
              <a:rPr lang="de-DE" dirty="0"/>
              <a:t>f</a:t>
            </a:r>
            <a:r>
              <a:rPr lang="de-DE" dirty="0" smtClean="0"/>
              <a:t>ast</a:t>
            </a:r>
          </a:p>
          <a:p>
            <a:r>
              <a:rPr lang="de-DE" dirty="0"/>
              <a:t>n</a:t>
            </a:r>
            <a:r>
              <a:rPr lang="de-DE" dirty="0" smtClean="0"/>
              <a:t>on-</a:t>
            </a:r>
            <a:r>
              <a:rPr lang="de-DE" dirty="0" err="1" smtClean="0"/>
              <a:t>polluting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2132856"/>
            <a:ext cx="4080495" cy="272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22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4 </a:t>
            </a:r>
            <a:r>
              <a:rPr lang="de-DE" dirty="0" err="1" smtClean="0"/>
              <a:t>punctuality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</a:t>
            </a:r>
            <a:r>
              <a:rPr lang="de-DE" dirty="0" err="1" smtClean="0"/>
              <a:t>et</a:t>
            </a:r>
            <a:r>
              <a:rPr lang="de-DE" dirty="0" smtClean="0"/>
              <a:t>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store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punctuality</a:t>
            </a:r>
            <a:endParaRPr lang="de-DE" dirty="0" smtClean="0"/>
          </a:p>
          <a:p>
            <a:r>
              <a:rPr lang="de-DE" dirty="0" err="1"/>
              <a:t>i</a:t>
            </a:r>
            <a:r>
              <a:rPr lang="de-DE" dirty="0" err="1" smtClean="0"/>
              <a:t>mportant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travel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train</a:t>
            </a:r>
            <a:r>
              <a:rPr lang="de-DE" dirty="0" smtClean="0"/>
              <a:t>, </a:t>
            </a:r>
            <a:r>
              <a:rPr lang="de-DE" dirty="0" err="1" smtClean="0"/>
              <a:t>bus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airplane</a:t>
            </a:r>
            <a:endParaRPr lang="de-DE" dirty="0" smtClean="0"/>
          </a:p>
          <a:p>
            <a:r>
              <a:rPr lang="de-DE" dirty="0" err="1"/>
              <a:t>b</a:t>
            </a:r>
            <a:r>
              <a:rPr lang="de-DE" dirty="0" err="1" smtClean="0"/>
              <a:t>eing</a:t>
            </a:r>
            <a:r>
              <a:rPr lang="de-DE" dirty="0" smtClean="0"/>
              <a:t> </a:t>
            </a:r>
            <a:r>
              <a:rPr lang="de-DE" dirty="0" err="1" smtClean="0"/>
              <a:t>late</a:t>
            </a:r>
            <a:r>
              <a:rPr lang="de-DE" dirty="0" smtClean="0"/>
              <a:t> 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err="1" smtClean="0">
                <a:sym typeface="Wingdings" panose="05000000000000000000" pitchFamily="2" charset="2"/>
              </a:rPr>
              <a:t>impolite</a:t>
            </a:r>
            <a:endParaRPr lang="de-DE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“Five </a:t>
            </a:r>
            <a:r>
              <a:rPr lang="en-US" dirty="0"/>
              <a:t>minutes ahead of time is true </a:t>
            </a:r>
            <a:r>
              <a:rPr lang="en-US" dirty="0" smtClean="0"/>
              <a:t>punctuality.”</a:t>
            </a:r>
            <a:endParaRPr lang="de-DE" dirty="0" smtClean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240926"/>
            <a:ext cx="3909814" cy="2200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01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5 </a:t>
            </a:r>
            <a:r>
              <a:rPr lang="de-DE" dirty="0" err="1" smtClean="0"/>
              <a:t>food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de-DE" sz="2400" u="sng" dirty="0" smtClean="0"/>
              <a:t>Currywurst </a:t>
            </a:r>
            <a:r>
              <a:rPr lang="de-DE" sz="2400" u="sng" dirty="0" err="1" smtClean="0"/>
              <a:t>and</a:t>
            </a:r>
            <a:r>
              <a:rPr lang="de-DE" sz="2400" u="sng" dirty="0" smtClean="0"/>
              <a:t> </a:t>
            </a:r>
            <a:r>
              <a:rPr lang="de-DE" sz="2400" u="sng" dirty="0" err="1" smtClean="0"/>
              <a:t>beer</a:t>
            </a:r>
            <a:endParaRPr lang="de-DE" sz="2400" u="sng" dirty="0" smtClean="0"/>
          </a:p>
          <a:p>
            <a:pPr marL="82296" indent="0">
              <a:buNone/>
            </a:pPr>
            <a:r>
              <a:rPr lang="en-US" sz="2000" dirty="0" smtClean="0"/>
              <a:t>- museum </a:t>
            </a:r>
            <a:r>
              <a:rPr lang="en-US" sz="2000" dirty="0"/>
              <a:t>in Berlin called „ </a:t>
            </a:r>
            <a:r>
              <a:rPr lang="en-US" sz="2000" dirty="0" err="1"/>
              <a:t>Deutsches</a:t>
            </a:r>
            <a:r>
              <a:rPr lang="en-US" sz="2000" dirty="0"/>
              <a:t> </a:t>
            </a:r>
            <a:r>
              <a:rPr lang="en-US" sz="2000" dirty="0" err="1"/>
              <a:t>Currywurst</a:t>
            </a:r>
            <a:r>
              <a:rPr lang="en-US" sz="2000" dirty="0"/>
              <a:t> </a:t>
            </a:r>
            <a:r>
              <a:rPr lang="en-US" sz="2000" dirty="0" smtClean="0"/>
              <a:t>Museum“ </a:t>
            </a:r>
          </a:p>
          <a:p>
            <a:pPr marL="82296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</a:t>
            </a:r>
            <a:r>
              <a:rPr lang="en-US" sz="2000" dirty="0" smtClean="0"/>
              <a:t>get </a:t>
            </a:r>
            <a:r>
              <a:rPr lang="en-US" sz="2000" dirty="0"/>
              <a:t>to </a:t>
            </a:r>
            <a:r>
              <a:rPr lang="en-US" sz="2000" dirty="0" smtClean="0"/>
              <a:t>know </a:t>
            </a:r>
            <a:r>
              <a:rPr lang="en-US" sz="2000" dirty="0"/>
              <a:t>historical facts about it </a:t>
            </a:r>
          </a:p>
          <a:p>
            <a:pPr marL="82296" indent="0">
              <a:buNone/>
            </a:pPr>
            <a:r>
              <a:rPr lang="en-US" sz="2000" dirty="0" smtClean="0"/>
              <a:t>- in </a:t>
            </a:r>
            <a:r>
              <a:rPr lang="en-US" sz="2000" dirty="0"/>
              <a:t>1949 invented by </a:t>
            </a:r>
            <a:r>
              <a:rPr lang="en-US" sz="2000" dirty="0" err="1"/>
              <a:t>Herta</a:t>
            </a:r>
            <a:r>
              <a:rPr lang="en-US" sz="2000" dirty="0"/>
              <a:t> </a:t>
            </a:r>
            <a:r>
              <a:rPr lang="en-US" sz="2000" dirty="0" err="1" smtClean="0"/>
              <a:t>Heuwer</a:t>
            </a:r>
            <a:r>
              <a:rPr lang="en-US" sz="2000" dirty="0" smtClean="0"/>
              <a:t> </a:t>
            </a:r>
          </a:p>
          <a:p>
            <a:pPr marL="82296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</a:t>
            </a:r>
            <a:r>
              <a:rPr lang="en-US" sz="2000" dirty="0" smtClean="0"/>
              <a:t>even </a:t>
            </a:r>
            <a:r>
              <a:rPr lang="en-US" sz="2000" dirty="0"/>
              <a:t>popular today</a:t>
            </a:r>
          </a:p>
          <a:p>
            <a:pPr marL="82296" indent="0">
              <a:buNone/>
            </a:pPr>
            <a:r>
              <a:rPr lang="en-US" sz="2000" dirty="0" smtClean="0"/>
              <a:t>- different </a:t>
            </a:r>
            <a:r>
              <a:rPr lang="en-US" sz="2000" dirty="0"/>
              <a:t>variants</a:t>
            </a:r>
          </a:p>
          <a:p>
            <a:pPr marL="82296" indent="0">
              <a:buNone/>
            </a:pPr>
            <a:r>
              <a:rPr lang="en-US" sz="2000" dirty="0" smtClean="0"/>
              <a:t>- usually </a:t>
            </a:r>
            <a:r>
              <a:rPr lang="en-US" sz="2000" dirty="0"/>
              <a:t>served with a bread roll or </a:t>
            </a:r>
            <a:endParaRPr lang="en-US" sz="2000" dirty="0" smtClean="0"/>
          </a:p>
          <a:p>
            <a:pPr marL="82296" indent="0">
              <a:buNone/>
            </a:pPr>
            <a:r>
              <a:rPr lang="en-US" sz="2000" dirty="0" err="1" smtClean="0"/>
              <a:t>french</a:t>
            </a:r>
            <a:r>
              <a:rPr lang="en-US" sz="2000" dirty="0" smtClean="0"/>
              <a:t> </a:t>
            </a:r>
            <a:r>
              <a:rPr lang="en-US" sz="2000" dirty="0"/>
              <a:t>fries</a:t>
            </a:r>
          </a:p>
          <a:p>
            <a:pPr marL="82296" indent="0">
              <a:buNone/>
            </a:pPr>
            <a:r>
              <a:rPr lang="en-US" sz="2000" dirty="0" smtClean="0"/>
              <a:t>- many </a:t>
            </a:r>
            <a:r>
              <a:rPr lang="en-US" sz="2000" dirty="0"/>
              <a:t>people enjoy a beer while eating</a:t>
            </a:r>
          </a:p>
          <a:p>
            <a:pPr marL="82296" indent="0">
              <a:buNone/>
            </a:pP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20888"/>
            <a:ext cx="2584450" cy="344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71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 smtClean="0"/>
              <a:t>6 </a:t>
            </a:r>
            <a:r>
              <a:rPr lang="en-US" dirty="0" smtClean="0"/>
              <a:t>“</a:t>
            </a:r>
            <a:r>
              <a:rPr lang="en-US" dirty="0" err="1" smtClean="0"/>
              <a:t>Fanmeile</a:t>
            </a:r>
            <a:r>
              <a:rPr lang="en-US" dirty="0" smtClean="0"/>
              <a:t>”</a:t>
            </a:r>
            <a:endParaRPr lang="de-D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348880"/>
            <a:ext cx="5157663" cy="34384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2411760" y="1628800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smtClean="0"/>
              <a:t>http://www.youtube.com/watch?v=b-Q-rXy2vRI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295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404664"/>
            <a:ext cx="7498080" cy="1143000"/>
          </a:xfrm>
        </p:spPr>
        <p:txBody>
          <a:bodyPr/>
          <a:lstStyle/>
          <a:p>
            <a:pPr algn="ctr"/>
            <a:r>
              <a:rPr lang="en-US" dirty="0" smtClean="0"/>
              <a:t>Thanks for your attention.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76872"/>
            <a:ext cx="5516482" cy="381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73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yad">
  <a:themeElements>
    <a:clrScheme name="Nya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ya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ya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268</Words>
  <Application>Microsoft Office PowerPoint</Application>
  <PresentationFormat>Bildschirmpräsentation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Nyad</vt:lpstr>
      <vt:lpstr>German identity</vt:lpstr>
      <vt:lpstr>structure</vt:lpstr>
      <vt:lpstr>1 “Denglisch”</vt:lpstr>
      <vt:lpstr>2 “Ampelmännchen“</vt:lpstr>
      <vt:lpstr>3 cars</vt:lpstr>
      <vt:lpstr>4 punctuality</vt:lpstr>
      <vt:lpstr>5 food</vt:lpstr>
      <vt:lpstr>6 “Fanmeile”</vt:lpstr>
      <vt:lpstr>Thanks for your attention.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identity</dc:title>
  <dc:creator>Saddi</dc:creator>
  <cp:lastModifiedBy>andrea</cp:lastModifiedBy>
  <cp:revision>12</cp:revision>
  <dcterms:created xsi:type="dcterms:W3CDTF">2014-11-12T18:07:10Z</dcterms:created>
  <dcterms:modified xsi:type="dcterms:W3CDTF">2015-09-04T16:59:17Z</dcterms:modified>
</cp:coreProperties>
</file>