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71F1A80-BA7D-479E-BC84-FD89CC934698}" type="datetimeFigureOut">
              <a:rPr lang="lt-LT" smtClean="0"/>
              <a:t>2017.05.28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F0D1-1048-4F56-BDEB-9C483562699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1A80-BA7D-479E-BC84-FD89CC934698}" type="datetimeFigureOut">
              <a:rPr lang="lt-LT" smtClean="0"/>
              <a:t>2017.05.28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F0D1-1048-4F56-BDEB-9C483562699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1A80-BA7D-479E-BC84-FD89CC934698}" type="datetimeFigureOut">
              <a:rPr lang="lt-LT" smtClean="0"/>
              <a:t>2017.05.28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F0D1-1048-4F56-BDEB-9C483562699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1A80-BA7D-479E-BC84-FD89CC934698}" type="datetimeFigureOut">
              <a:rPr lang="lt-LT" smtClean="0"/>
              <a:t>2017.05.28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F0D1-1048-4F56-BDEB-9C483562699E}" type="slidenum">
              <a:rPr lang="lt-LT" smtClean="0"/>
              <a:t>‹#›</a:t>
            </a:fld>
            <a:endParaRPr lang="lt-L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1A80-BA7D-479E-BC84-FD89CC934698}" type="datetimeFigureOut">
              <a:rPr lang="lt-LT" smtClean="0"/>
              <a:t>2017.05.28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F0D1-1048-4F56-BDEB-9C483562699E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1A80-BA7D-479E-BC84-FD89CC934698}" type="datetimeFigureOut">
              <a:rPr lang="lt-LT" smtClean="0"/>
              <a:t>2017.05.28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F0D1-1048-4F56-BDEB-9C483562699E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1A80-BA7D-479E-BC84-FD89CC934698}" type="datetimeFigureOut">
              <a:rPr lang="lt-LT" smtClean="0"/>
              <a:t>2017.05.28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F0D1-1048-4F56-BDEB-9C483562699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1A80-BA7D-479E-BC84-FD89CC934698}" type="datetimeFigureOut">
              <a:rPr lang="lt-LT" smtClean="0"/>
              <a:t>2017.05.28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F0D1-1048-4F56-BDEB-9C483562699E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1A80-BA7D-479E-BC84-FD89CC934698}" type="datetimeFigureOut">
              <a:rPr lang="lt-LT" smtClean="0"/>
              <a:t>2017.05.28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F0D1-1048-4F56-BDEB-9C483562699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1A80-BA7D-479E-BC84-FD89CC934698}" type="datetimeFigureOut">
              <a:rPr lang="lt-LT" smtClean="0"/>
              <a:t>2017.05.28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F0D1-1048-4F56-BDEB-9C483562699E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1A80-BA7D-479E-BC84-FD89CC934698}" type="datetimeFigureOut">
              <a:rPr lang="lt-LT" smtClean="0"/>
              <a:t>2017.05.28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F0D1-1048-4F56-BDEB-9C483562699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71F1A80-BA7D-479E-BC84-FD89CC934698}" type="datetimeFigureOut">
              <a:rPr lang="lt-LT" smtClean="0"/>
              <a:t>2017.05.28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6EBF0D1-1048-4F56-BDEB-9C483562699E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err="1" smtClean="0"/>
              <a:t>Matbuc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err="1" smtClean="0"/>
              <a:t>Travel</a:t>
            </a:r>
            <a:r>
              <a:rPr lang="lt-LT" dirty="0" smtClean="0"/>
              <a:t> </a:t>
            </a:r>
            <a:r>
              <a:rPr lang="lt-LT" dirty="0" err="1" smtClean="0"/>
              <a:t>diary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054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9218" name="Picture 2" descr="C:\Users\user\Desktop\projektas\projektas\kelionių knyga\18318421_1571269392884563_79337424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70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42" name="Picture 2" descr="C:\Users\user\Desktop\projektas\projektas\kelionių knyga\18318416_1571269736217862_1048001330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b="10303"/>
          <a:stretch/>
        </p:blipFill>
        <p:spPr bwMode="auto">
          <a:xfrm>
            <a:off x="107504" y="0"/>
            <a:ext cx="903649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1" name="Picture 3" descr="C:\Users\user\Desktop\projektas\projektas\projektas\logo\logo europ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69129"/>
            <a:ext cx="6400800" cy="13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1182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8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 descr="C:\Users\user\Desktop\projektas\projektas\kelionių knyga\18290089_1571268432884659_159585213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57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 descr="C:\Users\user\Desktop\projektas\projektas\kelionių knyga\18318006_1571268472884655_169427740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80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122" name="Picture 2" descr="C:\Users\user\Desktop\projektas\projektas\kelionių knyga\18339345_1571268516217984_55431144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45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074" name="Picture 2" descr="C:\Users\user\Desktop\projektas\projektas\kelionių knyga\18297247_1571269036217932_153431157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64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098" name="Picture 2" descr="C:\Users\user\Desktop\projektas\projektas\kelionių knyga\18338832_1571269092884593_6480343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27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146" name="Picture 2" descr="C:\Users\user\Desktop\projektas\projektas\kelionių knyga\18318228_1571269156217920_112290166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19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7170" name="Picture 2" descr="C:\Users\user\Desktop\projektas\projektas\kelionių knyga\18339587_1571269236217912_74115575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0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8194" name="Picture 2" descr="C:\Users\user\Desktop\projektas\projektas\kelionių knyga\18339273_1571269296217906_44113852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46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ngas">
  <a:themeElements>
    <a:clrScheme name="Madingas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icialus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adinga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</TotalTime>
  <Words>3</Words>
  <Application>Microsoft Office PowerPoint</Application>
  <PresentationFormat>Demonstracija ekrane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Madingas</vt:lpstr>
      <vt:lpstr>Matbuc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Matbuc</dc:title>
  <dc:creator>user</dc:creator>
  <cp:lastModifiedBy>user</cp:lastModifiedBy>
  <cp:revision>3</cp:revision>
  <dcterms:created xsi:type="dcterms:W3CDTF">2017-05-04T16:00:19Z</dcterms:created>
  <dcterms:modified xsi:type="dcterms:W3CDTF">2017-05-28T06:58:37Z</dcterms:modified>
</cp:coreProperties>
</file>