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6"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lt-LT" smtClean="0"/>
              <a:t>Spustelėję redag. ruoš. pavad. stilių</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lt-LT" smtClean="0"/>
              <a:t>Spustelėję redag. ruoš. paantrš. stilių</a:t>
            </a:r>
            <a:endParaRPr lang="en-US" dirty="0"/>
          </a:p>
        </p:txBody>
      </p:sp>
      <p:sp>
        <p:nvSpPr>
          <p:cNvPr id="4" name="Date Placeholder 3"/>
          <p:cNvSpPr>
            <a:spLocks noGrp="1"/>
          </p:cNvSpPr>
          <p:nvPr>
            <p:ph type="dt" sz="half" idx="10"/>
          </p:nvPr>
        </p:nvSpPr>
        <p:spPr/>
        <p:txBody>
          <a:bodyPr/>
          <a:lstStyle/>
          <a:p>
            <a:fld id="{42956D04-A3C8-49D4-B877-B45534FE3A10}" type="datetimeFigureOut">
              <a:rPr lang="lt-LT" smtClean="0"/>
              <a:t>2017.04.20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226E2A6-6D93-4997-8D45-933F879E6E5B}" type="slidenum">
              <a:rPr lang="lt-LT" smtClean="0"/>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3" name="Vertical Text Placeholder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e Placeholder 3"/>
          <p:cNvSpPr>
            <a:spLocks noGrp="1"/>
          </p:cNvSpPr>
          <p:nvPr>
            <p:ph type="dt" sz="half" idx="10"/>
          </p:nvPr>
        </p:nvSpPr>
        <p:spPr/>
        <p:txBody>
          <a:bodyPr/>
          <a:lstStyle/>
          <a:p>
            <a:fld id="{42956D04-A3C8-49D4-B877-B45534FE3A10}" type="datetimeFigureOut">
              <a:rPr lang="lt-LT" smtClean="0"/>
              <a:t>2017.04.20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226E2A6-6D93-4997-8D45-933F879E6E5B}" type="slidenum">
              <a:rPr lang="lt-LT" smtClean="0"/>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e Placeholder 3"/>
          <p:cNvSpPr>
            <a:spLocks noGrp="1"/>
          </p:cNvSpPr>
          <p:nvPr>
            <p:ph type="dt" sz="half" idx="10"/>
          </p:nvPr>
        </p:nvSpPr>
        <p:spPr/>
        <p:txBody>
          <a:bodyPr/>
          <a:lstStyle/>
          <a:p>
            <a:fld id="{42956D04-A3C8-49D4-B877-B45534FE3A10}" type="datetimeFigureOut">
              <a:rPr lang="lt-LT" smtClean="0"/>
              <a:t>2017.04.20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226E2A6-6D93-4997-8D45-933F879E6E5B}" type="slidenum">
              <a:rPr lang="lt-LT" smtClean="0"/>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3" name="Content Placeholder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10"/>
          </p:nvPr>
        </p:nvSpPr>
        <p:spPr/>
        <p:txBody>
          <a:bodyPr/>
          <a:lstStyle/>
          <a:p>
            <a:fld id="{42956D04-A3C8-49D4-B877-B45534FE3A10}" type="datetimeFigureOut">
              <a:rPr lang="lt-LT" smtClean="0"/>
              <a:t>2017.04.20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226E2A6-6D93-4997-8D45-933F879E6E5B}" type="slidenum">
              <a:rPr lang="lt-LT" smtClean="0"/>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lt-LT" smtClean="0"/>
              <a:t>Spustelėję redag. ruoš. pavad. stilių</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lt-LT" smtClean="0"/>
              <a:t>Spustelėję redag. ruoš. teksto stilių</a:t>
            </a:r>
          </a:p>
        </p:txBody>
      </p:sp>
      <p:sp>
        <p:nvSpPr>
          <p:cNvPr id="4" name="Date Placeholder 3"/>
          <p:cNvSpPr>
            <a:spLocks noGrp="1"/>
          </p:cNvSpPr>
          <p:nvPr>
            <p:ph type="dt" sz="half" idx="10"/>
          </p:nvPr>
        </p:nvSpPr>
        <p:spPr/>
        <p:txBody>
          <a:bodyPr/>
          <a:lstStyle/>
          <a:p>
            <a:fld id="{42956D04-A3C8-49D4-B877-B45534FE3A10}" type="datetimeFigureOut">
              <a:rPr lang="lt-LT" smtClean="0"/>
              <a:t>2017.04.20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226E2A6-6D93-4997-8D45-933F879E6E5B}" type="slidenum">
              <a:rPr lang="lt-LT" smtClean="0"/>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Date Placeholder 4"/>
          <p:cNvSpPr>
            <a:spLocks noGrp="1"/>
          </p:cNvSpPr>
          <p:nvPr>
            <p:ph type="dt" sz="half" idx="10"/>
          </p:nvPr>
        </p:nvSpPr>
        <p:spPr/>
        <p:txBody>
          <a:bodyPr/>
          <a:lstStyle/>
          <a:p>
            <a:fld id="{42956D04-A3C8-49D4-B877-B45534FE3A10}" type="datetimeFigureOut">
              <a:rPr lang="lt-LT" smtClean="0"/>
              <a:t>2017.04.20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A226E2A6-6D93-4997-8D45-933F879E6E5B}" type="slidenum">
              <a:rPr lang="lt-LT" smtClean="0"/>
              <a:t>‹#›</a:t>
            </a:fld>
            <a:endParaRPr lang="lt-LT"/>
          </a:p>
        </p:txBody>
      </p:sp>
      <p:sp>
        <p:nvSpPr>
          <p:cNvPr id="8" name="Title 7"/>
          <p:cNvSpPr>
            <a:spLocks noGrp="1"/>
          </p:cNvSpPr>
          <p:nvPr>
            <p:ph type="title"/>
          </p:nvPr>
        </p:nvSpPr>
        <p:spPr/>
        <p:txBody>
          <a:bodyPr/>
          <a:lstStyle/>
          <a:p>
            <a:r>
              <a:rPr lang="lt-LT" smtClean="0"/>
              <a:t>Spustelėję redag. ruoš. pavad. stilių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smtClean="0"/>
              <a:t>Spustelėję redag. ruoš. pavad. stilių</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lt-LT" smtClean="0"/>
              <a:t>Spustelėję redag. ruoš. teksto stilių</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lt-LT" smtClean="0"/>
              <a:t>Spustelėję redag. ruoš. teksto stilių</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7" name="Date Placeholder 6"/>
          <p:cNvSpPr>
            <a:spLocks noGrp="1"/>
          </p:cNvSpPr>
          <p:nvPr>
            <p:ph type="dt" sz="half" idx="10"/>
          </p:nvPr>
        </p:nvSpPr>
        <p:spPr/>
        <p:txBody>
          <a:bodyPr/>
          <a:lstStyle/>
          <a:p>
            <a:fld id="{42956D04-A3C8-49D4-B877-B45534FE3A10}" type="datetimeFigureOut">
              <a:rPr lang="lt-LT" smtClean="0"/>
              <a:t>2017.04.20</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A226E2A6-6D93-4997-8D45-933F879E6E5B}" type="slidenum">
              <a:rPr lang="lt-LT" smtClean="0"/>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a:p>
        </p:txBody>
      </p:sp>
      <p:sp>
        <p:nvSpPr>
          <p:cNvPr id="3" name="Date Placeholder 2"/>
          <p:cNvSpPr>
            <a:spLocks noGrp="1"/>
          </p:cNvSpPr>
          <p:nvPr>
            <p:ph type="dt" sz="half" idx="10"/>
          </p:nvPr>
        </p:nvSpPr>
        <p:spPr/>
        <p:txBody>
          <a:bodyPr/>
          <a:lstStyle/>
          <a:p>
            <a:fld id="{42956D04-A3C8-49D4-B877-B45534FE3A10}" type="datetimeFigureOut">
              <a:rPr lang="lt-LT" smtClean="0"/>
              <a:t>2017.04.20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A226E2A6-6D93-4997-8D45-933F879E6E5B}" type="slidenum">
              <a:rPr lang="lt-LT" smtClean="0"/>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956D04-A3C8-49D4-B877-B45534FE3A10}" type="datetimeFigureOut">
              <a:rPr lang="lt-LT" smtClean="0"/>
              <a:t>2017.04.20</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A226E2A6-6D93-4997-8D45-933F879E6E5B}" type="slidenum">
              <a:rPr lang="lt-LT" smtClean="0"/>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lt-LT" smtClean="0"/>
              <a:t>Spustelėję redag. ruoš. pavad. stilių</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lt-LT" smtClean="0"/>
              <a:t>Spustelėję redag. ruoš. teksto stilių</a:t>
            </a:r>
          </a:p>
        </p:txBody>
      </p:sp>
      <p:sp>
        <p:nvSpPr>
          <p:cNvPr id="5" name="Date Placeholder 4"/>
          <p:cNvSpPr>
            <a:spLocks noGrp="1"/>
          </p:cNvSpPr>
          <p:nvPr>
            <p:ph type="dt" sz="half" idx="10"/>
          </p:nvPr>
        </p:nvSpPr>
        <p:spPr/>
        <p:txBody>
          <a:bodyPr/>
          <a:lstStyle/>
          <a:p>
            <a:fld id="{42956D04-A3C8-49D4-B877-B45534FE3A10}" type="datetimeFigureOut">
              <a:rPr lang="lt-LT" smtClean="0"/>
              <a:t>2017.04.20</a:t>
            </a:fld>
            <a:endParaRPr lang="lt-LT"/>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lt-LT"/>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226E2A6-6D93-4997-8D45-933F879E6E5B}" type="slidenum">
              <a:rPr lang="lt-LT" smtClean="0"/>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lt-LT" smtClean="0"/>
              <a:t>Spustelėkite piktogr. norėdami įtraukti pav.</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lt-LT" smtClean="0"/>
              <a:t>Spustelėję redag. ruoš. pavad. stilių</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42956D04-A3C8-49D4-B877-B45534FE3A10}" type="datetimeFigureOut">
              <a:rPr lang="lt-LT" smtClean="0"/>
              <a:t>2017.04.20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A226E2A6-6D93-4997-8D45-933F879E6E5B}" type="slidenum">
              <a:rPr lang="lt-LT" smtClean="0"/>
              <a:t>‹#›</a:t>
            </a:fld>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42956D04-A3C8-49D4-B877-B45534FE3A10}" type="datetimeFigureOut">
              <a:rPr lang="lt-LT" smtClean="0"/>
              <a:t>2017.04.20</a:t>
            </a:fld>
            <a:endParaRPr lang="lt-LT"/>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lt-LT"/>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226E2A6-6D93-4997-8D45-933F879E6E5B}" type="slidenum">
              <a:rPr lang="lt-LT" smtClean="0"/>
              <a:t>‹#›</a:t>
            </a:fld>
            <a:endParaRPr lang="lt-LT"/>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p:txBody>
          <a:bodyPr/>
          <a:lstStyle/>
          <a:p>
            <a:r>
              <a:rPr lang="lt-LT" dirty="0" err="1" smtClean="0"/>
              <a:t>Romania</a:t>
            </a:r>
            <a:endParaRPr lang="lt-LT" dirty="0"/>
          </a:p>
        </p:txBody>
      </p:sp>
      <p:sp>
        <p:nvSpPr>
          <p:cNvPr id="3" name="Antrinis pavadinimas 2"/>
          <p:cNvSpPr>
            <a:spLocks noGrp="1"/>
          </p:cNvSpPr>
          <p:nvPr>
            <p:ph type="subTitle" idx="1"/>
          </p:nvPr>
        </p:nvSpPr>
        <p:spPr/>
        <p:txBody>
          <a:bodyPr/>
          <a:lstStyle/>
          <a:p>
            <a:r>
              <a:rPr lang="lt-LT" dirty="0" smtClean="0"/>
              <a:t>K. </a:t>
            </a:r>
            <a:r>
              <a:rPr lang="lt-LT" dirty="0" err="1" smtClean="0"/>
              <a:t>Skarolskytė</a:t>
            </a:r>
            <a:r>
              <a:rPr lang="lt-LT" dirty="0" smtClean="0"/>
              <a:t> ir a. </a:t>
            </a:r>
            <a:r>
              <a:rPr lang="lt-LT" dirty="0" err="1" smtClean="0"/>
              <a:t>naujokaitė</a:t>
            </a:r>
            <a:endParaRPr lang="lt-LT" dirty="0"/>
          </a:p>
        </p:txBody>
      </p:sp>
    </p:spTree>
    <p:extLst>
      <p:ext uri="{BB962C8B-B14F-4D97-AF65-F5344CB8AC3E}">
        <p14:creationId xmlns:p14="http://schemas.microsoft.com/office/powerpoint/2010/main" val="41205842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err="1"/>
              <a:t>Languages</a:t>
            </a:r>
            <a:endParaRPr lang="lt-LT" dirty="0"/>
          </a:p>
        </p:txBody>
      </p:sp>
      <p:sp>
        <p:nvSpPr>
          <p:cNvPr id="3" name="Turinio vietos rezervavimo ženklas 2"/>
          <p:cNvSpPr>
            <a:spLocks noGrp="1"/>
          </p:cNvSpPr>
          <p:nvPr>
            <p:ph idx="1"/>
          </p:nvPr>
        </p:nvSpPr>
        <p:spPr/>
        <p:txBody>
          <a:bodyPr/>
          <a:lstStyle/>
          <a:p>
            <a:r>
              <a:rPr lang="en-US" dirty="0"/>
              <a:t>The official language is Romanian, an Eastern Romance language similar to </a:t>
            </a:r>
            <a:r>
              <a:rPr lang="en-US" dirty="0" err="1"/>
              <a:t>Aromanian,Megleno</a:t>
            </a:r>
            <a:r>
              <a:rPr lang="en-US" dirty="0"/>
              <a:t> – Roma </a:t>
            </a:r>
            <a:r>
              <a:rPr lang="en-US" dirty="0" err="1"/>
              <a:t>nian</a:t>
            </a:r>
            <a:r>
              <a:rPr lang="en-US" dirty="0"/>
              <a:t> , and </a:t>
            </a:r>
            <a:r>
              <a:rPr lang="en-US" dirty="0" err="1"/>
              <a:t>Istro</a:t>
            </a:r>
            <a:r>
              <a:rPr lang="en-US" dirty="0"/>
              <a:t> - Romanian, but sharing many features with other Romance languages such as Italian, French, Spanish and Portuguese.</a:t>
            </a:r>
            <a:endParaRPr lang="lt-LT" dirty="0"/>
          </a:p>
        </p:txBody>
      </p:sp>
    </p:spTree>
    <p:extLst>
      <p:ext uri="{BB962C8B-B14F-4D97-AF65-F5344CB8AC3E}">
        <p14:creationId xmlns:p14="http://schemas.microsoft.com/office/powerpoint/2010/main" val="3154016068"/>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err="1"/>
              <a:t>Religion</a:t>
            </a:r>
            <a:r>
              <a:rPr lang="lt-LT" dirty="0"/>
              <a:t> </a:t>
            </a:r>
          </a:p>
        </p:txBody>
      </p:sp>
      <p:sp>
        <p:nvSpPr>
          <p:cNvPr id="3" name="Turinio vietos rezervavimo ženklas 2"/>
          <p:cNvSpPr>
            <a:spLocks noGrp="1"/>
          </p:cNvSpPr>
          <p:nvPr>
            <p:ph idx="1"/>
          </p:nvPr>
        </p:nvSpPr>
        <p:spPr/>
        <p:txBody>
          <a:bodyPr/>
          <a:lstStyle/>
          <a:p>
            <a:r>
              <a:rPr lang="en-US" dirty="0"/>
              <a:t>Romania is a secular state and has no state religion. An overwhelming majority of the population identify themselves as Christians. 81.0% of respondents identified as Orthodox </a:t>
            </a:r>
            <a:r>
              <a:rPr lang="en-US" dirty="0" err="1"/>
              <a:t>Christans</a:t>
            </a:r>
            <a:r>
              <a:rPr lang="en-US" dirty="0"/>
              <a:t> belonging to the </a:t>
            </a:r>
            <a:r>
              <a:rPr lang="en-US" dirty="0" err="1"/>
              <a:t>Roamian</a:t>
            </a:r>
            <a:r>
              <a:rPr lang="en-US" dirty="0"/>
              <a:t> Orthodox church. Other denominations include Roman Catholicism and Greek Catholicism From the remaining population, 195,569 people belong to other Christian denominations or have another religion, which includes 64,337 Muslims (mostly of Turkish and Tatar ethnicity) and 3,519 Jewish. </a:t>
            </a:r>
            <a:endParaRPr lang="lt-LT" dirty="0"/>
          </a:p>
        </p:txBody>
      </p:sp>
    </p:spTree>
    <p:extLst>
      <p:ext uri="{BB962C8B-B14F-4D97-AF65-F5344CB8AC3E}">
        <p14:creationId xmlns:p14="http://schemas.microsoft.com/office/powerpoint/2010/main" val="3753851072"/>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err="1"/>
              <a:t>Culture</a:t>
            </a:r>
            <a:endParaRPr lang="lt-LT" dirty="0"/>
          </a:p>
        </p:txBody>
      </p:sp>
      <p:sp>
        <p:nvSpPr>
          <p:cNvPr id="3" name="Turinio vietos rezervavimo ženklas 2"/>
          <p:cNvSpPr>
            <a:spLocks noGrp="1"/>
          </p:cNvSpPr>
          <p:nvPr>
            <p:ph idx="1"/>
          </p:nvPr>
        </p:nvSpPr>
        <p:spPr/>
        <p:txBody>
          <a:bodyPr/>
          <a:lstStyle/>
          <a:p>
            <a:r>
              <a:rPr lang="en-US" dirty="0"/>
              <a:t>Sibiu was the </a:t>
            </a:r>
            <a:r>
              <a:rPr lang="en-US" dirty="0" err="1"/>
              <a:t>european</a:t>
            </a:r>
            <a:r>
              <a:rPr lang="en-US" dirty="0"/>
              <a:t> capital of culture in 2007.</a:t>
            </a:r>
          </a:p>
          <a:p>
            <a:r>
              <a:rPr lang="en-US" dirty="0"/>
              <a:t>There are 12 non-working public holidays, including the Great Union Day, celebrated on 1 December in commemoration of the 1918 Union of Transylvania and Romania.[298] Winter holidays include the Christmas festivities and the New Year during which, various unique folklore dances and games are common: </a:t>
            </a:r>
            <a:r>
              <a:rPr lang="en-US" dirty="0" err="1"/>
              <a:t>plugusorul</a:t>
            </a:r>
            <a:r>
              <a:rPr lang="en-US" dirty="0"/>
              <a:t>, </a:t>
            </a:r>
            <a:r>
              <a:rPr lang="en-US" dirty="0" err="1"/>
              <a:t>sorcova</a:t>
            </a:r>
            <a:r>
              <a:rPr lang="en-US" dirty="0"/>
              <a:t>, </a:t>
            </a:r>
            <a:r>
              <a:rPr lang="en-US" dirty="0" err="1"/>
              <a:t>ursul</a:t>
            </a:r>
            <a:r>
              <a:rPr lang="en-US" dirty="0"/>
              <a:t>, and </a:t>
            </a:r>
            <a:r>
              <a:rPr lang="en-US" dirty="0" err="1"/>
              <a:t>capra</a:t>
            </a:r>
            <a:r>
              <a:rPr lang="en-US" dirty="0"/>
              <a:t>. The traditional Romanian dress that otherwise has largely fallen out of use during the 20th century, is a popular ceremonial vestment worn on these festivities, especially in the rural areas. Sacrifices of live pigs during Christmas and lambs during Easter has required a special derogation from EU law after 2007. During Easter, painted eggs are very common, while on 1 March features </a:t>
            </a:r>
            <a:r>
              <a:rPr lang="en-US" dirty="0" err="1"/>
              <a:t>mărțișor</a:t>
            </a:r>
            <a:r>
              <a:rPr lang="en-US" dirty="0"/>
              <a:t> gifting, a tradition likely of Thracian origin</a:t>
            </a:r>
          </a:p>
          <a:p>
            <a:endParaRPr lang="lt-LT"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4437112"/>
            <a:ext cx="3250233" cy="2160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6194222"/>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err="1"/>
              <a:t>Cuisine</a:t>
            </a:r>
            <a:r>
              <a:rPr lang="lt-LT" dirty="0"/>
              <a:t> </a:t>
            </a:r>
          </a:p>
        </p:txBody>
      </p:sp>
      <p:sp>
        <p:nvSpPr>
          <p:cNvPr id="3" name="Turinio vietos rezervavimo ženklas 2"/>
          <p:cNvSpPr>
            <a:spLocks noGrp="1"/>
          </p:cNvSpPr>
          <p:nvPr>
            <p:ph idx="1"/>
          </p:nvPr>
        </p:nvSpPr>
        <p:spPr/>
        <p:txBody>
          <a:bodyPr/>
          <a:lstStyle/>
          <a:p>
            <a:r>
              <a:rPr lang="en-US" dirty="0"/>
              <a:t>Romanian cuisine shares some similarities with other Balkan cuisines such as Greek, Bulgarian and  Turkish cuisine </a:t>
            </a:r>
            <a:r>
              <a:rPr lang="en-US" dirty="0" err="1"/>
              <a:t>Ciorbă</a:t>
            </a:r>
            <a:r>
              <a:rPr lang="en-US" dirty="0"/>
              <a:t> includes a wide range of sour soups, while </a:t>
            </a:r>
            <a:r>
              <a:rPr lang="en-US" dirty="0" err="1"/>
              <a:t>mititei</a:t>
            </a:r>
            <a:r>
              <a:rPr lang="en-US" dirty="0"/>
              <a:t> and </a:t>
            </a:r>
            <a:r>
              <a:rPr lang="en-US" dirty="0" err="1"/>
              <a:t>sarmale</a:t>
            </a:r>
            <a:r>
              <a:rPr lang="en-US" dirty="0"/>
              <a:t> are featured commonly in main courses. Pork, chicken and beef are the preferred meats, but lamb and fish are also </a:t>
            </a:r>
            <a:r>
              <a:rPr lang="en-US" dirty="0" err="1"/>
              <a:t>popular.Certain</a:t>
            </a:r>
            <a:r>
              <a:rPr lang="en-US" dirty="0"/>
              <a:t> traditional recipes are made in direct connection with the holidays</a:t>
            </a:r>
            <a:endParaRPr lang="lt-LT" dirty="0"/>
          </a:p>
        </p:txBody>
      </p:sp>
    </p:spTree>
    <p:extLst>
      <p:ext uri="{BB962C8B-B14F-4D97-AF65-F5344CB8AC3E}">
        <p14:creationId xmlns:p14="http://schemas.microsoft.com/office/powerpoint/2010/main" val="399604003"/>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p:txBody>
          <a:bodyPr/>
          <a:lstStyle/>
          <a:p>
            <a:r>
              <a:rPr lang="lt-LT" dirty="0" err="1"/>
              <a:t>Etiquette</a:t>
            </a:r>
            <a:r>
              <a:rPr lang="lt-LT" dirty="0"/>
              <a:t> </a:t>
            </a:r>
            <a:r>
              <a:rPr lang="lt-LT" dirty="0" err="1"/>
              <a:t>and</a:t>
            </a:r>
            <a:r>
              <a:rPr lang="lt-LT" dirty="0"/>
              <a:t> </a:t>
            </a:r>
            <a:r>
              <a:rPr lang="lt-LT" dirty="0" err="1"/>
              <a:t>society</a:t>
            </a:r>
            <a:endParaRPr lang="lt-LT" dirty="0"/>
          </a:p>
        </p:txBody>
      </p:sp>
      <p:sp>
        <p:nvSpPr>
          <p:cNvPr id="3" name="Antrinis pavadinimas 2"/>
          <p:cNvSpPr>
            <a:spLocks noGrp="1"/>
          </p:cNvSpPr>
          <p:nvPr>
            <p:ph type="subTitle" idx="1"/>
          </p:nvPr>
        </p:nvSpPr>
        <p:spPr/>
        <p:txBody>
          <a:bodyPr/>
          <a:lstStyle/>
          <a:p>
            <a:endParaRPr lang="lt-LT"/>
          </a:p>
        </p:txBody>
      </p:sp>
    </p:spTree>
    <p:extLst>
      <p:ext uri="{BB962C8B-B14F-4D97-AF65-F5344CB8AC3E}">
        <p14:creationId xmlns:p14="http://schemas.microsoft.com/office/powerpoint/2010/main" val="4000789564"/>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HIERARCHY</a:t>
            </a:r>
            <a:endParaRPr lang="lt-LT" dirty="0"/>
          </a:p>
        </p:txBody>
      </p:sp>
      <p:sp>
        <p:nvSpPr>
          <p:cNvPr id="3" name="Turinio vietos rezervavimo ženklas 2"/>
          <p:cNvSpPr>
            <a:spLocks noGrp="1"/>
          </p:cNvSpPr>
          <p:nvPr>
            <p:ph idx="1"/>
          </p:nvPr>
        </p:nvSpPr>
        <p:spPr/>
        <p:txBody>
          <a:bodyPr/>
          <a:lstStyle/>
          <a:p>
            <a:pPr lvl="0">
              <a:lnSpc>
                <a:spcPts val="2040"/>
              </a:lnSpc>
              <a:buSzPts val="1000"/>
              <a:buFont typeface="Wingdings"/>
              <a:buChar char=""/>
              <a:tabLst>
                <a:tab pos="457200" algn="l"/>
              </a:tabLst>
            </a:pPr>
            <a:r>
              <a:rPr lang="lt-LT" dirty="0" err="1"/>
              <a:t>Romania</a:t>
            </a:r>
            <a:r>
              <a:rPr lang="lt-LT" dirty="0"/>
              <a:t> </a:t>
            </a:r>
            <a:r>
              <a:rPr lang="lt-LT" dirty="0" err="1"/>
              <a:t>is</a:t>
            </a:r>
            <a:r>
              <a:rPr lang="lt-LT" dirty="0"/>
              <a:t> a </a:t>
            </a:r>
            <a:r>
              <a:rPr lang="lt-LT" dirty="0" err="1"/>
              <a:t>hierarchical</a:t>
            </a:r>
            <a:r>
              <a:rPr lang="lt-LT" dirty="0"/>
              <a:t> </a:t>
            </a:r>
            <a:r>
              <a:rPr lang="lt-LT" dirty="0" err="1"/>
              <a:t>society</a:t>
            </a:r>
            <a:r>
              <a:rPr lang="lt-LT" dirty="0"/>
              <a:t> </a:t>
            </a:r>
            <a:r>
              <a:rPr lang="lt-LT" dirty="0" err="1"/>
              <a:t>where</a:t>
            </a:r>
            <a:r>
              <a:rPr lang="lt-LT" dirty="0"/>
              <a:t> </a:t>
            </a:r>
            <a:r>
              <a:rPr lang="lt-LT" dirty="0" err="1"/>
              <a:t>age</a:t>
            </a:r>
            <a:r>
              <a:rPr lang="lt-LT" dirty="0"/>
              <a:t> </a:t>
            </a:r>
            <a:r>
              <a:rPr lang="lt-LT" dirty="0" err="1"/>
              <a:t>and</a:t>
            </a:r>
            <a:r>
              <a:rPr lang="lt-LT" dirty="0"/>
              <a:t> </a:t>
            </a:r>
            <a:r>
              <a:rPr lang="lt-LT" dirty="0" err="1"/>
              <a:t>position</a:t>
            </a:r>
            <a:r>
              <a:rPr lang="lt-LT" dirty="0"/>
              <a:t> are </a:t>
            </a:r>
            <a:r>
              <a:rPr lang="lt-LT" dirty="0" err="1"/>
              <a:t>respected</a:t>
            </a:r>
            <a:r>
              <a:rPr lang="lt-LT" dirty="0"/>
              <a:t>.</a:t>
            </a:r>
          </a:p>
          <a:p>
            <a:pPr lvl="0">
              <a:lnSpc>
                <a:spcPts val="2040"/>
              </a:lnSpc>
              <a:buSzPts val="1000"/>
              <a:buFont typeface="Wingdings"/>
              <a:buChar char=""/>
              <a:tabLst>
                <a:tab pos="457200" algn="l"/>
              </a:tabLst>
            </a:pPr>
            <a:r>
              <a:rPr lang="lt-LT" dirty="0" err="1"/>
              <a:t>Older</a:t>
            </a:r>
            <a:r>
              <a:rPr lang="lt-LT" dirty="0"/>
              <a:t> </a:t>
            </a:r>
            <a:r>
              <a:rPr lang="lt-LT" dirty="0" err="1"/>
              <a:t>people</a:t>
            </a:r>
            <a:r>
              <a:rPr lang="lt-LT" dirty="0"/>
              <a:t> are </a:t>
            </a:r>
            <a:r>
              <a:rPr lang="lt-LT" dirty="0" err="1"/>
              <a:t>viewed</a:t>
            </a:r>
            <a:r>
              <a:rPr lang="lt-LT" dirty="0"/>
              <a:t> </a:t>
            </a:r>
            <a:r>
              <a:rPr lang="lt-LT" dirty="0" err="1"/>
              <a:t>as</a:t>
            </a:r>
            <a:r>
              <a:rPr lang="lt-LT" dirty="0"/>
              <a:t> </a:t>
            </a:r>
            <a:r>
              <a:rPr lang="lt-LT" dirty="0" err="1"/>
              <a:t>wise</a:t>
            </a:r>
            <a:r>
              <a:rPr lang="lt-LT" dirty="0"/>
              <a:t> </a:t>
            </a:r>
            <a:r>
              <a:rPr lang="lt-LT" dirty="0" err="1"/>
              <a:t>since</a:t>
            </a:r>
            <a:r>
              <a:rPr lang="lt-LT" dirty="0"/>
              <a:t> </a:t>
            </a:r>
            <a:r>
              <a:rPr lang="lt-LT" dirty="0" err="1"/>
              <a:t>they</a:t>
            </a:r>
            <a:r>
              <a:rPr lang="lt-LT" dirty="0"/>
              <a:t> </a:t>
            </a:r>
            <a:r>
              <a:rPr lang="lt-LT" dirty="0" err="1"/>
              <a:t>have</a:t>
            </a:r>
            <a:r>
              <a:rPr lang="lt-LT" dirty="0"/>
              <a:t> </a:t>
            </a:r>
            <a:r>
              <a:rPr lang="lt-LT" dirty="0" err="1"/>
              <a:t>earned</a:t>
            </a:r>
            <a:r>
              <a:rPr lang="lt-LT" dirty="0"/>
              <a:t> </a:t>
            </a:r>
            <a:r>
              <a:rPr lang="lt-LT" dirty="0" err="1"/>
              <a:t>life</a:t>
            </a:r>
            <a:r>
              <a:rPr lang="lt-LT" dirty="0"/>
              <a:t> </a:t>
            </a:r>
            <a:r>
              <a:rPr lang="lt-LT" dirty="0" err="1"/>
              <a:t>experience</a:t>
            </a:r>
            <a:r>
              <a:rPr lang="lt-LT" dirty="0"/>
              <a:t>.</a:t>
            </a:r>
          </a:p>
          <a:p>
            <a:pPr lvl="0">
              <a:lnSpc>
                <a:spcPts val="2040"/>
              </a:lnSpc>
              <a:buSzPts val="1000"/>
              <a:buFont typeface="Wingdings"/>
              <a:buChar char=""/>
              <a:tabLst>
                <a:tab pos="457200" algn="l"/>
              </a:tabLst>
            </a:pPr>
            <a:r>
              <a:rPr lang="lt-LT" dirty="0" err="1"/>
              <a:t>Romanians</a:t>
            </a:r>
            <a:r>
              <a:rPr lang="lt-LT" dirty="0"/>
              <a:t> </a:t>
            </a:r>
            <a:r>
              <a:rPr lang="lt-LT" dirty="0" err="1"/>
              <a:t>expect</a:t>
            </a:r>
            <a:r>
              <a:rPr lang="lt-LT" dirty="0"/>
              <a:t> </a:t>
            </a:r>
            <a:r>
              <a:rPr lang="lt-LT" dirty="0" err="1"/>
              <a:t>the</a:t>
            </a:r>
            <a:r>
              <a:rPr lang="lt-LT" dirty="0"/>
              <a:t> </a:t>
            </a:r>
            <a:r>
              <a:rPr lang="lt-LT" dirty="0" err="1"/>
              <a:t>most</a:t>
            </a:r>
            <a:r>
              <a:rPr lang="lt-LT" dirty="0"/>
              <a:t> </a:t>
            </a:r>
            <a:r>
              <a:rPr lang="lt-LT" dirty="0" err="1"/>
              <a:t>senior</a:t>
            </a:r>
            <a:r>
              <a:rPr lang="lt-LT" dirty="0"/>
              <a:t> </a:t>
            </a:r>
            <a:r>
              <a:rPr lang="lt-LT" dirty="0" err="1"/>
              <a:t>person</a:t>
            </a:r>
            <a:r>
              <a:rPr lang="lt-LT" dirty="0"/>
              <a:t>, </a:t>
            </a:r>
            <a:r>
              <a:rPr lang="lt-LT" dirty="0" err="1"/>
              <a:t>by</a:t>
            </a:r>
            <a:r>
              <a:rPr lang="lt-LT" dirty="0"/>
              <a:t> </a:t>
            </a:r>
            <a:r>
              <a:rPr lang="lt-LT" dirty="0" err="1"/>
              <a:t>age</a:t>
            </a:r>
            <a:r>
              <a:rPr lang="lt-LT" dirty="0"/>
              <a:t> </a:t>
            </a:r>
            <a:r>
              <a:rPr lang="lt-LT" dirty="0" err="1"/>
              <a:t>or</a:t>
            </a:r>
            <a:r>
              <a:rPr lang="lt-LT" dirty="0"/>
              <a:t> </a:t>
            </a:r>
            <a:r>
              <a:rPr lang="lt-LT" dirty="0" err="1"/>
              <a:t>position</a:t>
            </a:r>
            <a:r>
              <a:rPr lang="lt-LT" dirty="0"/>
              <a:t>, to </a:t>
            </a:r>
            <a:r>
              <a:rPr lang="lt-LT" dirty="0" err="1"/>
              <a:t>make</a:t>
            </a:r>
            <a:r>
              <a:rPr lang="lt-LT" dirty="0"/>
              <a:t> </a:t>
            </a:r>
            <a:r>
              <a:rPr lang="lt-LT" dirty="0" err="1"/>
              <a:t>decisions</a:t>
            </a:r>
            <a:r>
              <a:rPr lang="lt-LT" dirty="0"/>
              <a:t> </a:t>
            </a:r>
            <a:r>
              <a:rPr lang="lt-LT" dirty="0" err="1"/>
              <a:t>that</a:t>
            </a:r>
            <a:r>
              <a:rPr lang="lt-LT" dirty="0"/>
              <a:t> are </a:t>
            </a:r>
            <a:r>
              <a:rPr lang="lt-LT" dirty="0" err="1"/>
              <a:t>in</a:t>
            </a:r>
            <a:r>
              <a:rPr lang="lt-LT" dirty="0"/>
              <a:t> </a:t>
            </a:r>
            <a:r>
              <a:rPr lang="lt-LT" dirty="0" err="1"/>
              <a:t>the</a:t>
            </a:r>
            <a:r>
              <a:rPr lang="lt-LT" dirty="0"/>
              <a:t> best </a:t>
            </a:r>
            <a:r>
              <a:rPr lang="lt-LT" dirty="0" err="1"/>
              <a:t>interest</a:t>
            </a:r>
            <a:r>
              <a:rPr lang="lt-LT" dirty="0"/>
              <a:t> </a:t>
            </a:r>
            <a:r>
              <a:rPr lang="lt-LT" dirty="0" err="1"/>
              <a:t>of</a:t>
            </a:r>
            <a:r>
              <a:rPr lang="lt-LT" dirty="0"/>
              <a:t> </a:t>
            </a:r>
            <a:r>
              <a:rPr lang="lt-LT" dirty="0" err="1"/>
              <a:t>the</a:t>
            </a:r>
            <a:r>
              <a:rPr lang="lt-LT" dirty="0"/>
              <a:t> </a:t>
            </a:r>
            <a:r>
              <a:rPr lang="lt-LT" dirty="0" err="1"/>
              <a:t>group</a:t>
            </a:r>
            <a:r>
              <a:rPr lang="lt-LT" dirty="0"/>
              <a:t>.</a:t>
            </a:r>
          </a:p>
          <a:p>
            <a:pPr lvl="0">
              <a:lnSpc>
                <a:spcPts val="2040"/>
              </a:lnSpc>
              <a:buSzPts val="1000"/>
              <a:buFont typeface="Wingdings"/>
              <a:buChar char=""/>
              <a:tabLst>
                <a:tab pos="457200" algn="l"/>
              </a:tabLst>
            </a:pPr>
            <a:r>
              <a:rPr lang="lt-LT" dirty="0" err="1"/>
              <a:t>Titles</a:t>
            </a:r>
            <a:r>
              <a:rPr lang="lt-LT" dirty="0"/>
              <a:t> are </a:t>
            </a:r>
            <a:r>
              <a:rPr lang="lt-LT" dirty="0" err="1"/>
              <a:t>very</a:t>
            </a:r>
            <a:r>
              <a:rPr lang="lt-LT" dirty="0"/>
              <a:t> </a:t>
            </a:r>
            <a:r>
              <a:rPr lang="lt-LT" dirty="0" err="1"/>
              <a:t>important</a:t>
            </a:r>
            <a:r>
              <a:rPr lang="lt-LT" dirty="0"/>
              <a:t> </a:t>
            </a:r>
            <a:r>
              <a:rPr lang="lt-LT" dirty="0" err="1"/>
              <a:t>and</a:t>
            </a:r>
            <a:r>
              <a:rPr lang="lt-LT" dirty="0"/>
              <a:t> </a:t>
            </a:r>
            <a:r>
              <a:rPr lang="lt-LT" dirty="0" err="1"/>
              <a:t>denote</a:t>
            </a:r>
            <a:r>
              <a:rPr lang="lt-LT" dirty="0"/>
              <a:t> </a:t>
            </a:r>
            <a:r>
              <a:rPr lang="lt-LT" dirty="0" err="1"/>
              <a:t>respect</a:t>
            </a:r>
            <a:r>
              <a:rPr lang="lt-LT" dirty="0"/>
              <a:t>.</a:t>
            </a:r>
          </a:p>
          <a:p>
            <a:pPr lvl="0">
              <a:lnSpc>
                <a:spcPts val="2040"/>
              </a:lnSpc>
              <a:buSzPts val="1000"/>
              <a:buFont typeface="Wingdings"/>
              <a:buChar char=""/>
              <a:tabLst>
                <a:tab pos="457200" algn="l"/>
              </a:tabLst>
            </a:pPr>
            <a:r>
              <a:rPr lang="lt-LT" dirty="0"/>
              <a:t>It </a:t>
            </a:r>
            <a:r>
              <a:rPr lang="lt-LT" dirty="0" err="1"/>
              <a:t>is</a:t>
            </a:r>
            <a:r>
              <a:rPr lang="lt-LT" dirty="0"/>
              <a:t> </a:t>
            </a:r>
            <a:r>
              <a:rPr lang="lt-LT" dirty="0" err="1"/>
              <a:t>expected</a:t>
            </a:r>
            <a:r>
              <a:rPr lang="lt-LT" dirty="0"/>
              <a:t> </a:t>
            </a:r>
            <a:r>
              <a:rPr lang="lt-LT" dirty="0" err="1"/>
              <a:t>that</a:t>
            </a:r>
            <a:r>
              <a:rPr lang="lt-LT" dirty="0"/>
              <a:t> </a:t>
            </a:r>
            <a:r>
              <a:rPr lang="lt-LT" dirty="0" err="1"/>
              <a:t>you</a:t>
            </a:r>
            <a:r>
              <a:rPr lang="lt-LT" dirty="0"/>
              <a:t> </a:t>
            </a:r>
            <a:r>
              <a:rPr lang="lt-LT" dirty="0" err="1"/>
              <a:t>will</a:t>
            </a:r>
            <a:r>
              <a:rPr lang="lt-LT" dirty="0"/>
              <a:t> </a:t>
            </a:r>
            <a:r>
              <a:rPr lang="lt-LT" dirty="0" err="1"/>
              <a:t>use</a:t>
            </a:r>
            <a:r>
              <a:rPr lang="lt-LT" dirty="0"/>
              <a:t> a </a:t>
            </a:r>
            <a:r>
              <a:rPr lang="lt-LT" dirty="0" err="1"/>
              <a:t>person's</a:t>
            </a:r>
            <a:r>
              <a:rPr lang="lt-LT" dirty="0"/>
              <a:t> </a:t>
            </a:r>
            <a:r>
              <a:rPr lang="lt-LT" dirty="0" err="1"/>
              <a:t>title</a:t>
            </a:r>
            <a:r>
              <a:rPr lang="lt-LT" dirty="0"/>
              <a:t> </a:t>
            </a:r>
            <a:r>
              <a:rPr lang="lt-LT" dirty="0" err="1"/>
              <a:t>and</a:t>
            </a:r>
            <a:r>
              <a:rPr lang="lt-LT" dirty="0"/>
              <a:t> </a:t>
            </a:r>
            <a:r>
              <a:rPr lang="lt-LT" dirty="0" err="1"/>
              <a:t>their</a:t>
            </a:r>
            <a:r>
              <a:rPr lang="lt-LT" dirty="0"/>
              <a:t> </a:t>
            </a:r>
            <a:r>
              <a:rPr lang="lt-LT" dirty="0" err="1"/>
              <a:t>surname</a:t>
            </a:r>
            <a:r>
              <a:rPr lang="lt-LT" dirty="0"/>
              <a:t> </a:t>
            </a:r>
            <a:r>
              <a:rPr lang="lt-LT" dirty="0" err="1"/>
              <a:t>until</a:t>
            </a:r>
            <a:r>
              <a:rPr lang="lt-LT" dirty="0"/>
              <a:t> </a:t>
            </a:r>
            <a:r>
              <a:rPr lang="lt-LT" dirty="0" err="1"/>
              <a:t>invited</a:t>
            </a:r>
            <a:r>
              <a:rPr lang="lt-LT" dirty="0"/>
              <a:t> to </a:t>
            </a:r>
            <a:r>
              <a:rPr lang="lt-LT" dirty="0" err="1"/>
              <a:t>use</a:t>
            </a:r>
            <a:r>
              <a:rPr lang="lt-LT" dirty="0"/>
              <a:t> </a:t>
            </a:r>
            <a:r>
              <a:rPr lang="lt-LT" dirty="0" err="1"/>
              <a:t>their</a:t>
            </a:r>
            <a:r>
              <a:rPr lang="lt-LT" dirty="0"/>
              <a:t> </a:t>
            </a:r>
            <a:r>
              <a:rPr lang="lt-LT" dirty="0" err="1"/>
              <a:t>first</a:t>
            </a:r>
            <a:r>
              <a:rPr lang="lt-LT" dirty="0"/>
              <a:t> name.</a:t>
            </a:r>
          </a:p>
          <a:p>
            <a:endParaRPr lang="lt-LT" dirty="0"/>
          </a:p>
        </p:txBody>
      </p:sp>
    </p:spTree>
    <p:extLst>
      <p:ext uri="{BB962C8B-B14F-4D97-AF65-F5344CB8AC3E}">
        <p14:creationId xmlns:p14="http://schemas.microsoft.com/office/powerpoint/2010/main" val="839422846"/>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PRIVACY </a:t>
            </a:r>
            <a:endParaRPr lang="lt-LT" dirty="0"/>
          </a:p>
        </p:txBody>
      </p:sp>
      <p:sp>
        <p:nvSpPr>
          <p:cNvPr id="3" name="Turinio vietos rezervavimo ženklas 2"/>
          <p:cNvSpPr>
            <a:spLocks noGrp="1"/>
          </p:cNvSpPr>
          <p:nvPr>
            <p:ph idx="1"/>
          </p:nvPr>
        </p:nvSpPr>
        <p:spPr/>
        <p:txBody>
          <a:bodyPr/>
          <a:lstStyle/>
          <a:p>
            <a:pPr lvl="0">
              <a:lnSpc>
                <a:spcPts val="2040"/>
              </a:lnSpc>
              <a:buSzPts val="1000"/>
              <a:buFont typeface="Wingdings"/>
              <a:buChar char=""/>
              <a:tabLst>
                <a:tab pos="457200" algn="l"/>
              </a:tabLst>
            </a:pPr>
            <a:r>
              <a:rPr lang="lt-LT" dirty="0" err="1"/>
              <a:t>Romanians</a:t>
            </a:r>
            <a:r>
              <a:rPr lang="lt-LT" dirty="0"/>
              <a:t> are </a:t>
            </a:r>
            <a:r>
              <a:rPr lang="lt-LT" dirty="0" err="1"/>
              <a:t>formal</a:t>
            </a:r>
            <a:r>
              <a:rPr lang="lt-LT" dirty="0"/>
              <a:t> </a:t>
            </a:r>
            <a:r>
              <a:rPr lang="lt-LT" dirty="0" err="1"/>
              <a:t>and</a:t>
            </a:r>
            <a:r>
              <a:rPr lang="lt-LT" dirty="0"/>
              <a:t> </a:t>
            </a:r>
            <a:r>
              <a:rPr lang="lt-LT" dirty="0" err="1"/>
              <a:t>reserved</a:t>
            </a:r>
            <a:r>
              <a:rPr lang="lt-LT" dirty="0"/>
              <a:t> </a:t>
            </a:r>
            <a:r>
              <a:rPr lang="lt-LT" dirty="0" err="1"/>
              <a:t>with</a:t>
            </a:r>
            <a:r>
              <a:rPr lang="lt-LT" dirty="0"/>
              <a:t> a </a:t>
            </a:r>
            <a:r>
              <a:rPr lang="lt-LT" dirty="0" err="1"/>
              <a:t>strong</a:t>
            </a:r>
            <a:r>
              <a:rPr lang="lt-LT" dirty="0"/>
              <a:t> </a:t>
            </a:r>
            <a:r>
              <a:rPr lang="lt-LT" dirty="0" err="1"/>
              <a:t>need</a:t>
            </a:r>
            <a:r>
              <a:rPr lang="lt-LT" dirty="0"/>
              <a:t> </a:t>
            </a:r>
            <a:r>
              <a:rPr lang="lt-LT" dirty="0" err="1"/>
              <a:t>for</a:t>
            </a:r>
            <a:r>
              <a:rPr lang="lt-LT" dirty="0"/>
              <a:t> </a:t>
            </a:r>
            <a:r>
              <a:rPr lang="lt-LT" dirty="0" err="1"/>
              <a:t>privacy</a:t>
            </a:r>
            <a:r>
              <a:rPr lang="lt-LT" dirty="0"/>
              <a:t>.</a:t>
            </a:r>
          </a:p>
          <a:p>
            <a:pPr lvl="0">
              <a:lnSpc>
                <a:spcPts val="2040"/>
              </a:lnSpc>
              <a:buSzPts val="1000"/>
              <a:buFont typeface="Wingdings"/>
              <a:buChar char=""/>
              <a:tabLst>
                <a:tab pos="457200" algn="l"/>
              </a:tabLst>
            </a:pPr>
            <a:r>
              <a:rPr lang="lt-LT" dirty="0" err="1"/>
              <a:t>Most</a:t>
            </a:r>
            <a:r>
              <a:rPr lang="lt-LT" dirty="0"/>
              <a:t> </a:t>
            </a:r>
            <a:r>
              <a:rPr lang="lt-LT" dirty="0" err="1"/>
              <a:t>do</a:t>
            </a:r>
            <a:r>
              <a:rPr lang="lt-LT" dirty="0"/>
              <a:t> </a:t>
            </a:r>
            <a:r>
              <a:rPr lang="lt-LT" dirty="0" err="1"/>
              <a:t>not</a:t>
            </a:r>
            <a:r>
              <a:rPr lang="lt-LT" dirty="0"/>
              <a:t> </a:t>
            </a:r>
            <a:r>
              <a:rPr lang="lt-LT" dirty="0" err="1"/>
              <a:t>trust</a:t>
            </a:r>
            <a:r>
              <a:rPr lang="lt-LT" dirty="0"/>
              <a:t> </a:t>
            </a:r>
            <a:r>
              <a:rPr lang="lt-LT" dirty="0" err="1"/>
              <a:t>strangers</a:t>
            </a:r>
            <a:r>
              <a:rPr lang="lt-LT" dirty="0"/>
              <a:t> </a:t>
            </a:r>
            <a:r>
              <a:rPr lang="lt-LT" dirty="0" err="1"/>
              <a:t>readily</a:t>
            </a:r>
            <a:r>
              <a:rPr lang="lt-LT" dirty="0"/>
              <a:t>.</a:t>
            </a:r>
          </a:p>
          <a:p>
            <a:pPr lvl="0">
              <a:lnSpc>
                <a:spcPts val="2040"/>
              </a:lnSpc>
              <a:buSzPts val="1000"/>
              <a:buFont typeface="Wingdings"/>
              <a:buChar char=""/>
              <a:tabLst>
                <a:tab pos="457200" algn="l"/>
              </a:tabLst>
            </a:pPr>
            <a:r>
              <a:rPr lang="lt-LT" dirty="0" err="1"/>
              <a:t>They</a:t>
            </a:r>
            <a:r>
              <a:rPr lang="lt-LT" dirty="0"/>
              <a:t> are </a:t>
            </a:r>
            <a:r>
              <a:rPr lang="lt-LT" dirty="0" err="1"/>
              <a:t>generally</a:t>
            </a:r>
            <a:r>
              <a:rPr lang="lt-LT" dirty="0"/>
              <a:t> </a:t>
            </a:r>
            <a:r>
              <a:rPr lang="lt-LT" dirty="0" err="1"/>
              <a:t>shy</a:t>
            </a:r>
            <a:r>
              <a:rPr lang="lt-LT" dirty="0"/>
              <a:t> </a:t>
            </a:r>
            <a:r>
              <a:rPr lang="lt-LT" dirty="0" err="1"/>
              <a:t>and</a:t>
            </a:r>
            <a:r>
              <a:rPr lang="lt-LT" dirty="0"/>
              <a:t> </a:t>
            </a:r>
            <a:r>
              <a:rPr lang="lt-LT" dirty="0" err="1"/>
              <a:t>quiet</a:t>
            </a:r>
            <a:r>
              <a:rPr lang="lt-LT" dirty="0"/>
              <a:t> </a:t>
            </a:r>
            <a:r>
              <a:rPr lang="lt-LT" dirty="0" err="1"/>
              <a:t>when</a:t>
            </a:r>
            <a:r>
              <a:rPr lang="lt-LT" dirty="0"/>
              <a:t> </a:t>
            </a:r>
            <a:r>
              <a:rPr lang="lt-LT" dirty="0" err="1"/>
              <a:t>you</a:t>
            </a:r>
            <a:r>
              <a:rPr lang="lt-LT" dirty="0"/>
              <a:t> </a:t>
            </a:r>
            <a:r>
              <a:rPr lang="lt-LT" dirty="0" err="1"/>
              <a:t>first</a:t>
            </a:r>
            <a:r>
              <a:rPr lang="lt-LT" dirty="0"/>
              <a:t> </a:t>
            </a:r>
            <a:r>
              <a:rPr lang="lt-LT" dirty="0" err="1"/>
              <a:t>meet</a:t>
            </a:r>
            <a:r>
              <a:rPr lang="lt-LT" dirty="0"/>
              <a:t> </a:t>
            </a:r>
            <a:r>
              <a:rPr lang="lt-LT" dirty="0" err="1"/>
              <a:t>and</a:t>
            </a:r>
            <a:r>
              <a:rPr lang="lt-LT" dirty="0"/>
              <a:t> </a:t>
            </a:r>
            <a:r>
              <a:rPr lang="lt-LT" dirty="0" err="1"/>
              <a:t>admire</a:t>
            </a:r>
            <a:r>
              <a:rPr lang="lt-LT" dirty="0"/>
              <a:t> </a:t>
            </a:r>
            <a:r>
              <a:rPr lang="lt-LT" dirty="0" err="1"/>
              <a:t>modesty</a:t>
            </a:r>
            <a:r>
              <a:rPr lang="lt-LT" dirty="0"/>
              <a:t> </a:t>
            </a:r>
            <a:r>
              <a:rPr lang="lt-LT" dirty="0" err="1"/>
              <a:t>and</a:t>
            </a:r>
            <a:r>
              <a:rPr lang="lt-LT" dirty="0"/>
              <a:t> </a:t>
            </a:r>
            <a:r>
              <a:rPr lang="lt-LT" dirty="0" err="1"/>
              <a:t>humility</a:t>
            </a:r>
            <a:r>
              <a:rPr lang="lt-LT" dirty="0"/>
              <a:t> </a:t>
            </a:r>
            <a:r>
              <a:rPr lang="lt-LT" dirty="0" err="1"/>
              <a:t>in</a:t>
            </a:r>
            <a:r>
              <a:rPr lang="lt-LT" dirty="0"/>
              <a:t> </a:t>
            </a:r>
            <a:r>
              <a:rPr lang="lt-LT" dirty="0" err="1"/>
              <a:t>themselves</a:t>
            </a:r>
            <a:r>
              <a:rPr lang="lt-LT" dirty="0"/>
              <a:t> </a:t>
            </a:r>
            <a:r>
              <a:rPr lang="lt-LT" dirty="0" err="1"/>
              <a:t>and</a:t>
            </a:r>
            <a:r>
              <a:rPr lang="lt-LT" dirty="0"/>
              <a:t> </a:t>
            </a:r>
            <a:r>
              <a:rPr lang="lt-LT" dirty="0" err="1"/>
              <a:t>others</a:t>
            </a:r>
            <a:r>
              <a:rPr lang="lt-LT" dirty="0"/>
              <a:t>.</a:t>
            </a:r>
          </a:p>
          <a:p>
            <a:pPr lvl="0">
              <a:lnSpc>
                <a:spcPts val="2040"/>
              </a:lnSpc>
              <a:buSzPts val="1000"/>
              <a:buFont typeface="Wingdings"/>
              <a:buChar char=""/>
              <a:tabLst>
                <a:tab pos="457200" algn="l"/>
              </a:tabLst>
            </a:pPr>
            <a:r>
              <a:rPr lang="lt-LT" dirty="0" err="1"/>
              <a:t>Once</a:t>
            </a:r>
            <a:r>
              <a:rPr lang="lt-LT" dirty="0"/>
              <a:t> </a:t>
            </a:r>
            <a:r>
              <a:rPr lang="lt-LT" dirty="0" err="1"/>
              <a:t>you</a:t>
            </a:r>
            <a:r>
              <a:rPr lang="lt-LT" dirty="0"/>
              <a:t> </a:t>
            </a:r>
            <a:r>
              <a:rPr lang="lt-LT" dirty="0" err="1"/>
              <a:t>develop</a:t>
            </a:r>
            <a:r>
              <a:rPr lang="lt-LT" dirty="0"/>
              <a:t> a </a:t>
            </a:r>
            <a:r>
              <a:rPr lang="lt-LT" dirty="0" err="1"/>
              <a:t>personal</a:t>
            </a:r>
            <a:r>
              <a:rPr lang="lt-LT" dirty="0"/>
              <a:t> </a:t>
            </a:r>
            <a:r>
              <a:rPr lang="lt-LT" dirty="0" err="1"/>
              <a:t>relationship</a:t>
            </a:r>
            <a:r>
              <a:rPr lang="lt-LT" dirty="0"/>
              <a:t> </a:t>
            </a:r>
            <a:r>
              <a:rPr lang="lt-LT" dirty="0" err="1"/>
              <a:t>Romanians</a:t>
            </a:r>
            <a:r>
              <a:rPr lang="lt-LT" dirty="0"/>
              <a:t> </a:t>
            </a:r>
            <a:r>
              <a:rPr lang="lt-LT" dirty="0" err="1"/>
              <a:t>will</a:t>
            </a:r>
            <a:r>
              <a:rPr lang="lt-LT" dirty="0"/>
              <a:t> </a:t>
            </a:r>
            <a:r>
              <a:rPr lang="lt-LT" dirty="0" err="1"/>
              <a:t>open</a:t>
            </a:r>
            <a:r>
              <a:rPr lang="lt-LT" dirty="0"/>
              <a:t> </a:t>
            </a:r>
            <a:r>
              <a:rPr lang="lt-LT" dirty="0" err="1"/>
              <a:t>up</a:t>
            </a:r>
            <a:r>
              <a:rPr lang="lt-LT" dirty="0"/>
              <a:t> </a:t>
            </a:r>
            <a:r>
              <a:rPr lang="lt-LT" dirty="0" err="1"/>
              <a:t>slightly</a:t>
            </a:r>
            <a:r>
              <a:rPr lang="lt-LT" dirty="0"/>
              <a:t>.</a:t>
            </a:r>
          </a:p>
          <a:p>
            <a:pPr lvl="0">
              <a:lnSpc>
                <a:spcPts val="2040"/>
              </a:lnSpc>
              <a:buSzPts val="1000"/>
              <a:buFont typeface="Wingdings"/>
              <a:buChar char=""/>
              <a:tabLst>
                <a:tab pos="457200" algn="l"/>
              </a:tabLst>
            </a:pPr>
            <a:r>
              <a:rPr lang="lt-LT" dirty="0" err="1"/>
              <a:t>Although</a:t>
            </a:r>
            <a:r>
              <a:rPr lang="lt-LT" dirty="0"/>
              <a:t> </a:t>
            </a:r>
            <a:r>
              <a:rPr lang="lt-LT" dirty="0" err="1"/>
              <a:t>always</a:t>
            </a:r>
            <a:r>
              <a:rPr lang="lt-LT" dirty="0"/>
              <a:t> </a:t>
            </a:r>
            <a:r>
              <a:rPr lang="lt-LT" dirty="0" err="1"/>
              <a:t>polite</a:t>
            </a:r>
            <a:r>
              <a:rPr lang="lt-LT" dirty="0"/>
              <a:t>, </a:t>
            </a:r>
            <a:r>
              <a:rPr lang="lt-LT" dirty="0" err="1"/>
              <a:t>they</a:t>
            </a:r>
            <a:r>
              <a:rPr lang="lt-LT" dirty="0"/>
              <a:t> </a:t>
            </a:r>
            <a:r>
              <a:rPr lang="lt-LT" dirty="0" err="1"/>
              <a:t>seldom</a:t>
            </a:r>
            <a:r>
              <a:rPr lang="lt-LT" dirty="0"/>
              <a:t> </a:t>
            </a:r>
            <a:r>
              <a:rPr lang="lt-LT" dirty="0" err="1"/>
              <a:t>move</a:t>
            </a:r>
            <a:r>
              <a:rPr lang="lt-LT" dirty="0"/>
              <a:t> to a </a:t>
            </a:r>
            <a:r>
              <a:rPr lang="lt-LT" dirty="0" err="1"/>
              <a:t>first-name</a:t>
            </a:r>
            <a:r>
              <a:rPr lang="lt-LT" dirty="0"/>
              <a:t> </a:t>
            </a:r>
            <a:r>
              <a:rPr lang="lt-LT" dirty="0" err="1"/>
              <a:t>basis</a:t>
            </a:r>
            <a:r>
              <a:rPr lang="lt-LT" dirty="0"/>
              <a:t> </a:t>
            </a:r>
            <a:r>
              <a:rPr lang="lt-LT" dirty="0" err="1"/>
              <a:t>with</a:t>
            </a:r>
            <a:r>
              <a:rPr lang="lt-LT" dirty="0"/>
              <a:t> </a:t>
            </a:r>
            <a:r>
              <a:rPr lang="lt-LT" dirty="0" err="1"/>
              <a:t>people</a:t>
            </a:r>
            <a:r>
              <a:rPr lang="lt-LT" dirty="0"/>
              <a:t> </a:t>
            </a:r>
            <a:r>
              <a:rPr lang="lt-LT" dirty="0" err="1"/>
              <a:t>outside</a:t>
            </a:r>
            <a:r>
              <a:rPr lang="lt-LT" dirty="0"/>
              <a:t> </a:t>
            </a:r>
            <a:r>
              <a:rPr lang="lt-LT" dirty="0" err="1"/>
              <a:t>their</a:t>
            </a:r>
            <a:r>
              <a:rPr lang="lt-LT" dirty="0"/>
              <a:t> </a:t>
            </a:r>
            <a:r>
              <a:rPr lang="lt-LT" dirty="0" err="1"/>
              <a:t>extended</a:t>
            </a:r>
            <a:r>
              <a:rPr lang="lt-LT" dirty="0"/>
              <a:t> </a:t>
            </a:r>
            <a:r>
              <a:rPr lang="lt-LT" dirty="0" err="1"/>
              <a:t>family</a:t>
            </a:r>
            <a:r>
              <a:rPr lang="lt-LT" dirty="0"/>
              <a:t> </a:t>
            </a:r>
            <a:r>
              <a:rPr lang="lt-LT" dirty="0" err="1"/>
              <a:t>or</a:t>
            </a:r>
            <a:r>
              <a:rPr lang="lt-LT" dirty="0"/>
              <a:t> </a:t>
            </a:r>
            <a:r>
              <a:rPr lang="lt-LT" dirty="0" err="1"/>
              <a:t>very</a:t>
            </a:r>
            <a:r>
              <a:rPr lang="lt-LT" dirty="0"/>
              <a:t> </a:t>
            </a:r>
            <a:r>
              <a:rPr lang="lt-LT" dirty="0" err="1"/>
              <a:t>close</a:t>
            </a:r>
            <a:r>
              <a:rPr lang="lt-LT" dirty="0"/>
              <a:t> </a:t>
            </a:r>
            <a:r>
              <a:rPr lang="lt-LT" dirty="0" err="1"/>
              <a:t>friends</a:t>
            </a:r>
            <a:r>
              <a:rPr lang="lt-LT" dirty="0"/>
              <a:t>.</a:t>
            </a:r>
          </a:p>
          <a:p>
            <a:endParaRPr lang="lt-LT" dirty="0"/>
          </a:p>
        </p:txBody>
      </p:sp>
    </p:spTree>
    <p:extLst>
      <p:ext uri="{BB962C8B-B14F-4D97-AF65-F5344CB8AC3E}">
        <p14:creationId xmlns:p14="http://schemas.microsoft.com/office/powerpoint/2010/main" val="3417554077"/>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err="1"/>
              <a:t>Meeting</a:t>
            </a:r>
            <a:r>
              <a:rPr lang="lt-LT" dirty="0"/>
              <a:t> </a:t>
            </a:r>
            <a:r>
              <a:rPr lang="lt-LT" dirty="0" err="1"/>
              <a:t>and</a:t>
            </a:r>
            <a:r>
              <a:rPr lang="lt-LT" dirty="0"/>
              <a:t> </a:t>
            </a:r>
            <a:r>
              <a:rPr lang="lt-LT" dirty="0" err="1"/>
              <a:t>Greeting</a:t>
            </a:r>
            <a:endParaRPr lang="lt-LT" dirty="0"/>
          </a:p>
        </p:txBody>
      </p:sp>
      <p:sp>
        <p:nvSpPr>
          <p:cNvPr id="3" name="Turinio vietos rezervavimo ženklas 2"/>
          <p:cNvSpPr>
            <a:spLocks noGrp="1"/>
          </p:cNvSpPr>
          <p:nvPr>
            <p:ph idx="1"/>
          </p:nvPr>
        </p:nvSpPr>
        <p:spPr/>
        <p:txBody>
          <a:bodyPr/>
          <a:lstStyle/>
          <a:p>
            <a:pPr lvl="0">
              <a:lnSpc>
                <a:spcPts val="2040"/>
              </a:lnSpc>
              <a:buSzPts val="1000"/>
              <a:buFont typeface="Wingdings"/>
              <a:buChar char=""/>
              <a:tabLst>
                <a:tab pos="457200" algn="l"/>
              </a:tabLst>
            </a:pPr>
            <a:r>
              <a:rPr lang="lt-LT" dirty="0" err="1"/>
              <a:t>Initial</a:t>
            </a:r>
            <a:r>
              <a:rPr lang="lt-LT" dirty="0"/>
              <a:t> </a:t>
            </a:r>
            <a:r>
              <a:rPr lang="lt-LT" dirty="0" err="1"/>
              <a:t>greetings</a:t>
            </a:r>
            <a:r>
              <a:rPr lang="lt-LT" dirty="0"/>
              <a:t> are </a:t>
            </a:r>
            <a:r>
              <a:rPr lang="lt-LT" dirty="0" err="1"/>
              <a:t>formal</a:t>
            </a:r>
            <a:r>
              <a:rPr lang="lt-LT" dirty="0"/>
              <a:t> </a:t>
            </a:r>
            <a:r>
              <a:rPr lang="lt-LT" dirty="0" err="1"/>
              <a:t>and</a:t>
            </a:r>
            <a:r>
              <a:rPr lang="lt-LT" dirty="0"/>
              <a:t> </a:t>
            </a:r>
            <a:r>
              <a:rPr lang="lt-LT" dirty="0" err="1"/>
              <a:t>reserved</a:t>
            </a:r>
            <a:r>
              <a:rPr lang="lt-LT" dirty="0"/>
              <a:t>: a </a:t>
            </a:r>
            <a:r>
              <a:rPr lang="lt-LT" dirty="0" err="1"/>
              <a:t>handshake</a:t>
            </a:r>
            <a:r>
              <a:rPr lang="lt-LT" dirty="0"/>
              <a:t>, </a:t>
            </a:r>
            <a:r>
              <a:rPr lang="lt-LT" dirty="0" err="1"/>
              <a:t>direct</a:t>
            </a:r>
            <a:r>
              <a:rPr lang="lt-LT" dirty="0"/>
              <a:t> </a:t>
            </a:r>
            <a:r>
              <a:rPr lang="lt-LT" dirty="0" err="1"/>
              <a:t>eye</a:t>
            </a:r>
            <a:r>
              <a:rPr lang="lt-LT" dirty="0"/>
              <a:t> </a:t>
            </a:r>
            <a:r>
              <a:rPr lang="lt-LT" dirty="0" err="1"/>
              <a:t>contact</a:t>
            </a:r>
            <a:r>
              <a:rPr lang="lt-LT" dirty="0"/>
              <a:t>, </a:t>
            </a:r>
            <a:r>
              <a:rPr lang="lt-LT" dirty="0" err="1"/>
              <a:t>and</a:t>
            </a:r>
            <a:r>
              <a:rPr lang="lt-LT" dirty="0"/>
              <a:t> </a:t>
            </a:r>
            <a:r>
              <a:rPr lang="lt-LT" dirty="0" err="1"/>
              <a:t>the</a:t>
            </a:r>
            <a:r>
              <a:rPr lang="lt-LT" dirty="0"/>
              <a:t> </a:t>
            </a:r>
            <a:r>
              <a:rPr lang="lt-LT" dirty="0" err="1"/>
              <a:t>appropriate</a:t>
            </a:r>
            <a:r>
              <a:rPr lang="lt-LT" dirty="0"/>
              <a:t> </a:t>
            </a:r>
            <a:r>
              <a:rPr lang="lt-LT" dirty="0" err="1"/>
              <a:t>greeting</a:t>
            </a:r>
            <a:r>
              <a:rPr lang="lt-LT" dirty="0"/>
              <a:t> </a:t>
            </a:r>
            <a:r>
              <a:rPr lang="lt-LT" dirty="0" err="1"/>
              <a:t>for</a:t>
            </a:r>
            <a:r>
              <a:rPr lang="lt-LT" dirty="0"/>
              <a:t> </a:t>
            </a:r>
            <a:r>
              <a:rPr lang="lt-LT" dirty="0" err="1"/>
              <a:t>the</a:t>
            </a:r>
            <a:r>
              <a:rPr lang="lt-LT" dirty="0"/>
              <a:t> </a:t>
            </a:r>
            <a:r>
              <a:rPr lang="lt-LT" dirty="0" err="1"/>
              <a:t>time</a:t>
            </a:r>
            <a:r>
              <a:rPr lang="lt-LT" dirty="0"/>
              <a:t> </a:t>
            </a:r>
            <a:r>
              <a:rPr lang="lt-LT" dirty="0" err="1"/>
              <a:t>of</a:t>
            </a:r>
            <a:r>
              <a:rPr lang="lt-LT" dirty="0"/>
              <a:t> </a:t>
            </a:r>
            <a:r>
              <a:rPr lang="lt-LT" dirty="0" err="1"/>
              <a:t>day</a:t>
            </a:r>
            <a:r>
              <a:rPr lang="lt-LT" dirty="0"/>
              <a:t>.</a:t>
            </a:r>
          </a:p>
          <a:p>
            <a:pPr lvl="0">
              <a:lnSpc>
                <a:spcPts val="2040"/>
              </a:lnSpc>
              <a:buSzPts val="1000"/>
              <a:buFont typeface="Wingdings"/>
              <a:buChar char=""/>
              <a:tabLst>
                <a:tab pos="457200" algn="l"/>
              </a:tabLst>
            </a:pPr>
            <a:r>
              <a:rPr lang="lt-LT" dirty="0" err="1"/>
              <a:t>Some</a:t>
            </a:r>
            <a:r>
              <a:rPr lang="lt-LT" dirty="0"/>
              <a:t> </a:t>
            </a:r>
            <a:r>
              <a:rPr lang="lt-LT" dirty="0" err="1"/>
              <a:t>older</a:t>
            </a:r>
            <a:r>
              <a:rPr lang="lt-LT" dirty="0"/>
              <a:t> </a:t>
            </a:r>
            <a:r>
              <a:rPr lang="lt-LT" dirty="0" err="1"/>
              <a:t>Romanians</a:t>
            </a:r>
            <a:r>
              <a:rPr lang="lt-LT" dirty="0"/>
              <a:t> </a:t>
            </a:r>
            <a:r>
              <a:rPr lang="lt-LT" dirty="0" err="1"/>
              <a:t>kiss</a:t>
            </a:r>
            <a:r>
              <a:rPr lang="lt-LT" dirty="0"/>
              <a:t> a </a:t>
            </a:r>
            <a:r>
              <a:rPr lang="lt-LT" dirty="0" err="1"/>
              <a:t>woman's</a:t>
            </a:r>
            <a:r>
              <a:rPr lang="lt-LT" dirty="0"/>
              <a:t> </a:t>
            </a:r>
            <a:r>
              <a:rPr lang="lt-LT" dirty="0" err="1"/>
              <a:t>hand</a:t>
            </a:r>
            <a:r>
              <a:rPr lang="lt-LT" dirty="0"/>
              <a:t> </a:t>
            </a:r>
            <a:r>
              <a:rPr lang="lt-LT" dirty="0" err="1"/>
              <a:t>when</a:t>
            </a:r>
            <a:r>
              <a:rPr lang="lt-LT" dirty="0"/>
              <a:t> </a:t>
            </a:r>
            <a:r>
              <a:rPr lang="lt-LT" dirty="0" err="1"/>
              <a:t>meeting</a:t>
            </a:r>
            <a:r>
              <a:rPr lang="lt-LT" dirty="0"/>
              <a:t> </a:t>
            </a:r>
            <a:r>
              <a:rPr lang="lt-LT" dirty="0" err="1"/>
              <a:t>them</a:t>
            </a:r>
            <a:r>
              <a:rPr lang="lt-LT" dirty="0"/>
              <a:t>. </a:t>
            </a:r>
            <a:r>
              <a:rPr lang="lt-LT" dirty="0" err="1"/>
              <a:t>Foreign</a:t>
            </a:r>
            <a:r>
              <a:rPr lang="lt-LT" dirty="0"/>
              <a:t> </a:t>
            </a:r>
            <a:r>
              <a:rPr lang="lt-LT" dirty="0" err="1"/>
              <a:t>men</a:t>
            </a:r>
            <a:r>
              <a:rPr lang="lt-LT" dirty="0"/>
              <a:t> are </a:t>
            </a:r>
            <a:r>
              <a:rPr lang="lt-LT" dirty="0" err="1"/>
              <a:t>not</a:t>
            </a:r>
            <a:r>
              <a:rPr lang="lt-LT" dirty="0"/>
              <a:t> </a:t>
            </a:r>
            <a:r>
              <a:rPr lang="lt-LT" dirty="0" err="1"/>
              <a:t>expected</a:t>
            </a:r>
            <a:r>
              <a:rPr lang="lt-LT" dirty="0"/>
              <a:t> to </a:t>
            </a:r>
            <a:r>
              <a:rPr lang="lt-LT" dirty="0" err="1"/>
              <a:t>kiss</a:t>
            </a:r>
            <a:r>
              <a:rPr lang="lt-LT" dirty="0"/>
              <a:t> a </a:t>
            </a:r>
            <a:r>
              <a:rPr lang="lt-LT" dirty="0" err="1"/>
              <a:t>Romanian</a:t>
            </a:r>
            <a:r>
              <a:rPr lang="lt-LT" dirty="0"/>
              <a:t> </a:t>
            </a:r>
            <a:r>
              <a:rPr lang="lt-LT" dirty="0" err="1"/>
              <a:t>woman's</a:t>
            </a:r>
            <a:r>
              <a:rPr lang="lt-LT" dirty="0"/>
              <a:t> </a:t>
            </a:r>
            <a:r>
              <a:rPr lang="lt-LT" dirty="0" err="1"/>
              <a:t>hand</a:t>
            </a:r>
            <a:r>
              <a:rPr lang="lt-LT" dirty="0"/>
              <a:t>.</a:t>
            </a:r>
          </a:p>
          <a:p>
            <a:pPr lvl="0">
              <a:lnSpc>
                <a:spcPts val="2040"/>
              </a:lnSpc>
              <a:buSzPts val="1000"/>
              <a:buFont typeface="Wingdings"/>
              <a:buChar char=""/>
              <a:tabLst>
                <a:tab pos="457200" algn="l"/>
              </a:tabLst>
            </a:pPr>
            <a:r>
              <a:rPr lang="lt-LT" dirty="0" err="1"/>
              <a:t>Close</a:t>
            </a:r>
            <a:r>
              <a:rPr lang="lt-LT" dirty="0"/>
              <a:t> </a:t>
            </a:r>
            <a:r>
              <a:rPr lang="lt-LT" dirty="0" err="1"/>
              <a:t>friends</a:t>
            </a:r>
            <a:r>
              <a:rPr lang="lt-LT" dirty="0"/>
              <a:t> </a:t>
            </a:r>
            <a:r>
              <a:rPr lang="lt-LT" dirty="0" err="1"/>
              <a:t>may</a:t>
            </a:r>
            <a:r>
              <a:rPr lang="lt-LT" dirty="0"/>
              <a:t> </a:t>
            </a:r>
            <a:r>
              <a:rPr lang="lt-LT" dirty="0" err="1"/>
              <a:t>kiss</a:t>
            </a:r>
            <a:r>
              <a:rPr lang="lt-LT" dirty="0"/>
              <a:t> </a:t>
            </a:r>
            <a:r>
              <a:rPr lang="lt-LT" dirty="0" err="1"/>
              <a:t>and</a:t>
            </a:r>
            <a:r>
              <a:rPr lang="lt-LT" dirty="0"/>
              <a:t> </a:t>
            </a:r>
            <a:r>
              <a:rPr lang="lt-LT" dirty="0" err="1"/>
              <a:t>hug</a:t>
            </a:r>
            <a:r>
              <a:rPr lang="lt-LT" dirty="0"/>
              <a:t> </a:t>
            </a:r>
            <a:r>
              <a:rPr lang="lt-LT" dirty="0" err="1"/>
              <a:t>each</a:t>
            </a:r>
            <a:r>
              <a:rPr lang="lt-LT" dirty="0"/>
              <a:t> </a:t>
            </a:r>
            <a:r>
              <a:rPr lang="lt-LT" dirty="0" err="1"/>
              <a:t>other</a:t>
            </a:r>
            <a:r>
              <a:rPr lang="lt-LT" dirty="0"/>
              <a:t> </a:t>
            </a:r>
            <a:r>
              <a:rPr lang="lt-LT" dirty="0" err="1"/>
              <a:t>when</a:t>
            </a:r>
            <a:r>
              <a:rPr lang="lt-LT" dirty="0"/>
              <a:t> </a:t>
            </a:r>
            <a:r>
              <a:rPr lang="lt-LT" dirty="0" err="1"/>
              <a:t>they</a:t>
            </a:r>
            <a:r>
              <a:rPr lang="lt-LT" dirty="0"/>
              <a:t> </a:t>
            </a:r>
            <a:r>
              <a:rPr lang="lt-LT" dirty="0" err="1"/>
              <a:t>meet</a:t>
            </a:r>
            <a:r>
              <a:rPr lang="lt-LT" dirty="0"/>
              <a:t>.</a:t>
            </a:r>
          </a:p>
          <a:p>
            <a:pPr lvl="0">
              <a:lnSpc>
                <a:spcPts val="2040"/>
              </a:lnSpc>
              <a:buSzPts val="1000"/>
              <a:buFont typeface="Wingdings"/>
              <a:buChar char=""/>
              <a:tabLst>
                <a:tab pos="457200" algn="l"/>
              </a:tabLst>
            </a:pPr>
            <a:r>
              <a:rPr lang="lt-LT" dirty="0" err="1"/>
              <a:t>When</a:t>
            </a:r>
            <a:r>
              <a:rPr lang="lt-LT" dirty="0"/>
              <a:t> </a:t>
            </a:r>
            <a:r>
              <a:rPr lang="lt-LT" dirty="0" err="1"/>
              <a:t>kissing</a:t>
            </a:r>
            <a:r>
              <a:rPr lang="lt-LT" dirty="0"/>
              <a:t>, </a:t>
            </a:r>
            <a:r>
              <a:rPr lang="lt-LT" dirty="0" err="1"/>
              <a:t>expect</a:t>
            </a:r>
            <a:r>
              <a:rPr lang="lt-LT" dirty="0"/>
              <a:t> to </a:t>
            </a:r>
            <a:r>
              <a:rPr lang="lt-LT" dirty="0" err="1"/>
              <a:t>kiss</a:t>
            </a:r>
            <a:r>
              <a:rPr lang="lt-LT" dirty="0"/>
              <a:t> </a:t>
            </a:r>
            <a:r>
              <a:rPr lang="lt-LT" dirty="0" err="1"/>
              <a:t>twice</a:t>
            </a:r>
            <a:r>
              <a:rPr lang="lt-LT" dirty="0"/>
              <a:t>, </a:t>
            </a:r>
            <a:r>
              <a:rPr lang="lt-LT" dirty="0" err="1"/>
              <a:t>once</a:t>
            </a:r>
            <a:r>
              <a:rPr lang="lt-LT" dirty="0"/>
              <a:t> </a:t>
            </a:r>
            <a:r>
              <a:rPr lang="lt-LT" dirty="0" err="1"/>
              <a:t>on</a:t>
            </a:r>
            <a:r>
              <a:rPr lang="lt-LT" dirty="0"/>
              <a:t> </a:t>
            </a:r>
            <a:r>
              <a:rPr lang="lt-LT" dirty="0" err="1"/>
              <a:t>each</a:t>
            </a:r>
            <a:r>
              <a:rPr lang="lt-LT" dirty="0"/>
              <a:t> </a:t>
            </a:r>
            <a:r>
              <a:rPr lang="lt-LT" dirty="0" err="1"/>
              <a:t>cheek</a:t>
            </a:r>
            <a:r>
              <a:rPr lang="lt-LT" dirty="0"/>
              <a:t> </a:t>
            </a:r>
            <a:r>
              <a:rPr lang="lt-LT" dirty="0" err="1"/>
              <a:t>starting</a:t>
            </a:r>
            <a:r>
              <a:rPr lang="lt-LT" dirty="0"/>
              <a:t> </a:t>
            </a:r>
            <a:r>
              <a:rPr lang="lt-LT" dirty="0" err="1"/>
              <a:t>with</a:t>
            </a:r>
            <a:r>
              <a:rPr lang="lt-LT" dirty="0"/>
              <a:t> </a:t>
            </a:r>
            <a:r>
              <a:rPr lang="lt-LT" dirty="0" err="1"/>
              <a:t>the</a:t>
            </a:r>
            <a:r>
              <a:rPr lang="lt-LT" dirty="0"/>
              <a:t> </a:t>
            </a:r>
            <a:r>
              <a:rPr lang="lt-LT" dirty="0" err="1"/>
              <a:t>left</a:t>
            </a:r>
            <a:r>
              <a:rPr lang="lt-LT" dirty="0"/>
              <a:t> </a:t>
            </a:r>
            <a:r>
              <a:rPr lang="lt-LT" dirty="0" err="1"/>
              <a:t>cheek</a:t>
            </a:r>
            <a:r>
              <a:rPr lang="lt-LT" dirty="0"/>
              <a:t>.</a:t>
            </a:r>
          </a:p>
          <a:p>
            <a:pPr lvl="0">
              <a:lnSpc>
                <a:spcPts val="2040"/>
              </a:lnSpc>
              <a:buSzPts val="1000"/>
              <a:buFont typeface="Wingdings"/>
              <a:buChar char=""/>
              <a:tabLst>
                <a:tab pos="457200" algn="l"/>
              </a:tabLst>
            </a:pPr>
            <a:r>
              <a:rPr lang="lt-LT" dirty="0" err="1"/>
              <a:t>Allow</a:t>
            </a:r>
            <a:r>
              <a:rPr lang="lt-LT" dirty="0"/>
              <a:t> </a:t>
            </a:r>
            <a:r>
              <a:rPr lang="lt-LT" dirty="0" err="1"/>
              <a:t>your</a:t>
            </a:r>
            <a:r>
              <a:rPr lang="lt-LT" dirty="0"/>
              <a:t> </a:t>
            </a:r>
            <a:r>
              <a:rPr lang="lt-LT" dirty="0" err="1"/>
              <a:t>Romanian</a:t>
            </a:r>
            <a:r>
              <a:rPr lang="lt-LT" dirty="0"/>
              <a:t> </a:t>
            </a:r>
            <a:r>
              <a:rPr lang="lt-LT" dirty="0" err="1"/>
              <a:t>friends</a:t>
            </a:r>
            <a:r>
              <a:rPr lang="lt-LT" dirty="0"/>
              <a:t> to </a:t>
            </a:r>
            <a:r>
              <a:rPr lang="lt-LT" dirty="0" err="1"/>
              <a:t>determine</a:t>
            </a:r>
            <a:r>
              <a:rPr lang="lt-LT" dirty="0"/>
              <a:t> </a:t>
            </a:r>
            <a:r>
              <a:rPr lang="lt-LT" dirty="0" err="1"/>
              <a:t>when</a:t>
            </a:r>
            <a:r>
              <a:rPr lang="lt-LT" dirty="0"/>
              <a:t> </a:t>
            </a:r>
            <a:r>
              <a:rPr lang="lt-LT" dirty="0" err="1"/>
              <a:t>your</a:t>
            </a:r>
            <a:r>
              <a:rPr lang="lt-LT" dirty="0"/>
              <a:t> </a:t>
            </a:r>
            <a:r>
              <a:rPr lang="lt-LT" dirty="0" err="1"/>
              <a:t>relationship</a:t>
            </a:r>
            <a:r>
              <a:rPr lang="lt-LT" dirty="0"/>
              <a:t> </a:t>
            </a:r>
            <a:r>
              <a:rPr lang="lt-LT" dirty="0" err="1"/>
              <a:t>has</a:t>
            </a:r>
            <a:r>
              <a:rPr lang="lt-LT" dirty="0"/>
              <a:t> </a:t>
            </a:r>
            <a:r>
              <a:rPr lang="lt-LT" dirty="0" err="1"/>
              <a:t>reached</a:t>
            </a:r>
            <a:r>
              <a:rPr lang="lt-LT" dirty="0"/>
              <a:t> </a:t>
            </a:r>
            <a:r>
              <a:rPr lang="lt-LT" dirty="0" err="1"/>
              <a:t>this</a:t>
            </a:r>
            <a:r>
              <a:rPr lang="lt-LT" dirty="0"/>
              <a:t> </a:t>
            </a:r>
            <a:r>
              <a:rPr lang="lt-LT" dirty="0" err="1"/>
              <a:t>level</a:t>
            </a:r>
            <a:r>
              <a:rPr lang="lt-LT" dirty="0"/>
              <a:t> </a:t>
            </a:r>
            <a:r>
              <a:rPr lang="lt-LT" dirty="0" err="1"/>
              <a:t>of</a:t>
            </a:r>
            <a:r>
              <a:rPr lang="lt-LT" dirty="0"/>
              <a:t> </a:t>
            </a:r>
            <a:r>
              <a:rPr lang="lt-LT" dirty="0" err="1"/>
              <a:t>intimacy</a:t>
            </a:r>
            <a:r>
              <a:rPr lang="lt-LT" dirty="0"/>
              <a:t>.</a:t>
            </a:r>
          </a:p>
          <a:p>
            <a:endParaRPr lang="lt-LT" dirty="0"/>
          </a:p>
        </p:txBody>
      </p:sp>
    </p:spTree>
    <p:extLst>
      <p:ext uri="{BB962C8B-B14F-4D97-AF65-F5344CB8AC3E}">
        <p14:creationId xmlns:p14="http://schemas.microsoft.com/office/powerpoint/2010/main" val="2174626555"/>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err="1"/>
              <a:t>Dining</a:t>
            </a:r>
            <a:r>
              <a:rPr lang="lt-LT" dirty="0"/>
              <a:t> </a:t>
            </a:r>
            <a:r>
              <a:rPr lang="lt-LT" dirty="0" err="1"/>
              <a:t>Etiquette</a:t>
            </a:r>
            <a:endParaRPr lang="lt-LT" dirty="0"/>
          </a:p>
        </p:txBody>
      </p:sp>
      <p:sp>
        <p:nvSpPr>
          <p:cNvPr id="3" name="Turinio vietos rezervavimo ženklas 2"/>
          <p:cNvSpPr>
            <a:spLocks noGrp="1"/>
          </p:cNvSpPr>
          <p:nvPr>
            <p:ph idx="1"/>
          </p:nvPr>
        </p:nvSpPr>
        <p:spPr/>
        <p:txBody>
          <a:bodyPr/>
          <a:lstStyle/>
          <a:p>
            <a:pPr lvl="0">
              <a:lnSpc>
                <a:spcPts val="2040"/>
              </a:lnSpc>
              <a:buSzPts val="1000"/>
              <a:buFont typeface="Wingdings"/>
              <a:buChar char=""/>
              <a:tabLst>
                <a:tab pos="457200" algn="l"/>
              </a:tabLst>
            </a:pPr>
            <a:r>
              <a:rPr lang="lt-LT" dirty="0" err="1"/>
              <a:t>Expect</a:t>
            </a:r>
            <a:r>
              <a:rPr lang="lt-LT" dirty="0"/>
              <a:t> to be </a:t>
            </a:r>
            <a:r>
              <a:rPr lang="lt-LT" dirty="0" err="1"/>
              <a:t>treated</a:t>
            </a:r>
            <a:r>
              <a:rPr lang="lt-LT" dirty="0"/>
              <a:t> </a:t>
            </a:r>
            <a:r>
              <a:rPr lang="lt-LT" dirty="0" err="1"/>
              <a:t>with</a:t>
            </a:r>
            <a:r>
              <a:rPr lang="lt-LT" dirty="0"/>
              <a:t> </a:t>
            </a:r>
            <a:r>
              <a:rPr lang="lt-LT" dirty="0" err="1"/>
              <a:t>great</a:t>
            </a:r>
            <a:r>
              <a:rPr lang="lt-LT" dirty="0"/>
              <a:t> </a:t>
            </a:r>
            <a:r>
              <a:rPr lang="lt-LT" dirty="0" err="1"/>
              <a:t>honour</a:t>
            </a:r>
            <a:r>
              <a:rPr lang="lt-LT" dirty="0"/>
              <a:t> </a:t>
            </a:r>
            <a:r>
              <a:rPr lang="lt-LT" dirty="0" err="1"/>
              <a:t>and</a:t>
            </a:r>
            <a:r>
              <a:rPr lang="lt-LT" dirty="0"/>
              <a:t> </a:t>
            </a:r>
            <a:r>
              <a:rPr lang="lt-LT" dirty="0" err="1"/>
              <a:t>respect</a:t>
            </a:r>
            <a:r>
              <a:rPr lang="lt-LT" dirty="0"/>
              <a:t>.</a:t>
            </a:r>
          </a:p>
          <a:p>
            <a:pPr lvl="0">
              <a:lnSpc>
                <a:spcPts val="2040"/>
              </a:lnSpc>
              <a:buSzPts val="1000"/>
              <a:buFont typeface="Wingdings"/>
              <a:buChar char=""/>
              <a:tabLst>
                <a:tab pos="457200" algn="l"/>
              </a:tabLst>
            </a:pPr>
            <a:r>
              <a:rPr lang="lt-LT" dirty="0" err="1"/>
              <a:t>Table</a:t>
            </a:r>
            <a:r>
              <a:rPr lang="lt-LT" dirty="0"/>
              <a:t> </a:t>
            </a:r>
            <a:r>
              <a:rPr lang="lt-LT" dirty="0" err="1"/>
              <a:t>manners</a:t>
            </a:r>
            <a:r>
              <a:rPr lang="lt-LT" dirty="0"/>
              <a:t> </a:t>
            </a:r>
            <a:r>
              <a:rPr lang="lt-LT" dirty="0" err="1"/>
              <a:t>follow</a:t>
            </a:r>
            <a:r>
              <a:rPr lang="lt-LT" dirty="0"/>
              <a:t> </a:t>
            </a:r>
            <a:r>
              <a:rPr lang="lt-LT" dirty="0" err="1"/>
              <a:t>established</a:t>
            </a:r>
            <a:r>
              <a:rPr lang="lt-LT" dirty="0"/>
              <a:t> </a:t>
            </a:r>
            <a:r>
              <a:rPr lang="lt-LT" dirty="0" err="1"/>
              <a:t>protocols</a:t>
            </a:r>
            <a:r>
              <a:rPr lang="lt-LT" dirty="0"/>
              <a:t> </a:t>
            </a:r>
            <a:r>
              <a:rPr lang="lt-LT" dirty="0" err="1"/>
              <a:t>of</a:t>
            </a:r>
            <a:r>
              <a:rPr lang="lt-LT" dirty="0"/>
              <a:t> </a:t>
            </a:r>
            <a:r>
              <a:rPr lang="lt-LT" dirty="0" err="1"/>
              <a:t>good</a:t>
            </a:r>
            <a:r>
              <a:rPr lang="lt-LT" dirty="0"/>
              <a:t> </a:t>
            </a:r>
            <a:r>
              <a:rPr lang="lt-LT" dirty="0" err="1"/>
              <a:t>behaviour</a:t>
            </a:r>
            <a:r>
              <a:rPr lang="lt-LT" dirty="0"/>
              <a:t>.</a:t>
            </a:r>
          </a:p>
          <a:p>
            <a:pPr lvl="0">
              <a:lnSpc>
                <a:spcPts val="2040"/>
              </a:lnSpc>
              <a:buSzPts val="1000"/>
              <a:buFont typeface="Wingdings"/>
              <a:buChar char=""/>
              <a:tabLst>
                <a:tab pos="457200" algn="l"/>
              </a:tabLst>
            </a:pPr>
            <a:r>
              <a:rPr lang="lt-LT" dirty="0" err="1"/>
              <a:t>Wait</a:t>
            </a:r>
            <a:r>
              <a:rPr lang="lt-LT" dirty="0"/>
              <a:t> to be </a:t>
            </a:r>
            <a:r>
              <a:rPr lang="lt-LT" dirty="0" err="1"/>
              <a:t>told</a:t>
            </a:r>
            <a:r>
              <a:rPr lang="lt-LT" dirty="0"/>
              <a:t> </a:t>
            </a:r>
            <a:r>
              <a:rPr lang="lt-LT" dirty="0" err="1"/>
              <a:t>where</a:t>
            </a:r>
            <a:r>
              <a:rPr lang="lt-LT" dirty="0"/>
              <a:t> to </a:t>
            </a:r>
            <a:r>
              <a:rPr lang="lt-LT" dirty="0" err="1"/>
              <a:t>sit</a:t>
            </a:r>
            <a:r>
              <a:rPr lang="lt-LT" dirty="0"/>
              <a:t>. </a:t>
            </a:r>
            <a:r>
              <a:rPr lang="lt-LT" dirty="0" err="1"/>
              <a:t>There</a:t>
            </a:r>
            <a:r>
              <a:rPr lang="lt-LT" dirty="0"/>
              <a:t> </a:t>
            </a:r>
            <a:r>
              <a:rPr lang="lt-LT" dirty="0" err="1"/>
              <a:t>may</a:t>
            </a:r>
            <a:r>
              <a:rPr lang="lt-LT" dirty="0"/>
              <a:t> be a </a:t>
            </a:r>
            <a:r>
              <a:rPr lang="lt-LT" dirty="0" err="1"/>
              <a:t>seating</a:t>
            </a:r>
            <a:r>
              <a:rPr lang="lt-LT" dirty="0"/>
              <a:t> </a:t>
            </a:r>
            <a:r>
              <a:rPr lang="lt-LT" dirty="0" err="1"/>
              <a:t>plan</a:t>
            </a:r>
            <a:r>
              <a:rPr lang="lt-LT" dirty="0"/>
              <a:t>.</a:t>
            </a:r>
          </a:p>
          <a:p>
            <a:pPr lvl="0">
              <a:lnSpc>
                <a:spcPts val="2040"/>
              </a:lnSpc>
              <a:buSzPts val="1000"/>
              <a:buFont typeface="Wingdings"/>
              <a:buChar char=""/>
              <a:tabLst>
                <a:tab pos="457200" algn="l"/>
              </a:tabLst>
            </a:pPr>
            <a:r>
              <a:rPr lang="lt-LT" dirty="0" err="1"/>
              <a:t>Table</a:t>
            </a:r>
            <a:r>
              <a:rPr lang="lt-LT" dirty="0"/>
              <a:t> </a:t>
            </a:r>
            <a:r>
              <a:rPr lang="lt-LT" dirty="0" err="1"/>
              <a:t>manners</a:t>
            </a:r>
            <a:r>
              <a:rPr lang="lt-LT" dirty="0"/>
              <a:t> are Continental -- </a:t>
            </a:r>
            <a:r>
              <a:rPr lang="lt-LT" dirty="0" err="1"/>
              <a:t>hold</a:t>
            </a:r>
            <a:r>
              <a:rPr lang="lt-LT" dirty="0"/>
              <a:t> </a:t>
            </a:r>
            <a:r>
              <a:rPr lang="lt-LT" dirty="0" err="1"/>
              <a:t>the</a:t>
            </a:r>
            <a:r>
              <a:rPr lang="lt-LT" dirty="0"/>
              <a:t> </a:t>
            </a:r>
            <a:r>
              <a:rPr lang="lt-LT" dirty="0" err="1"/>
              <a:t>fork</a:t>
            </a:r>
            <a:r>
              <a:rPr lang="lt-LT" dirty="0"/>
              <a:t> </a:t>
            </a:r>
            <a:r>
              <a:rPr lang="lt-LT" dirty="0" err="1"/>
              <a:t>in</a:t>
            </a:r>
            <a:r>
              <a:rPr lang="lt-LT" dirty="0"/>
              <a:t> </a:t>
            </a:r>
            <a:r>
              <a:rPr lang="lt-LT" dirty="0" err="1"/>
              <a:t>the</a:t>
            </a:r>
            <a:r>
              <a:rPr lang="lt-LT" dirty="0"/>
              <a:t> </a:t>
            </a:r>
            <a:r>
              <a:rPr lang="lt-LT" dirty="0" err="1"/>
              <a:t>left</a:t>
            </a:r>
            <a:r>
              <a:rPr lang="lt-LT" dirty="0"/>
              <a:t> </a:t>
            </a:r>
            <a:r>
              <a:rPr lang="lt-LT" dirty="0" err="1"/>
              <a:t>hand</a:t>
            </a:r>
            <a:r>
              <a:rPr lang="lt-LT" dirty="0"/>
              <a:t> </a:t>
            </a:r>
            <a:r>
              <a:rPr lang="lt-LT" dirty="0" err="1"/>
              <a:t>and</a:t>
            </a:r>
            <a:r>
              <a:rPr lang="lt-LT" dirty="0"/>
              <a:t> </a:t>
            </a:r>
            <a:r>
              <a:rPr lang="lt-LT" dirty="0" err="1"/>
              <a:t>the</a:t>
            </a:r>
            <a:r>
              <a:rPr lang="lt-LT" dirty="0"/>
              <a:t> </a:t>
            </a:r>
            <a:r>
              <a:rPr lang="lt-LT" dirty="0" err="1"/>
              <a:t>knife</a:t>
            </a:r>
            <a:r>
              <a:rPr lang="lt-LT" dirty="0"/>
              <a:t> </a:t>
            </a:r>
            <a:r>
              <a:rPr lang="lt-LT" dirty="0" err="1"/>
              <a:t>in</a:t>
            </a:r>
            <a:r>
              <a:rPr lang="lt-LT" dirty="0"/>
              <a:t> </a:t>
            </a:r>
            <a:r>
              <a:rPr lang="lt-LT" dirty="0" err="1"/>
              <a:t>the</a:t>
            </a:r>
            <a:r>
              <a:rPr lang="lt-LT" dirty="0"/>
              <a:t> </a:t>
            </a:r>
            <a:r>
              <a:rPr lang="lt-LT" dirty="0" err="1"/>
              <a:t>right</a:t>
            </a:r>
            <a:r>
              <a:rPr lang="lt-LT" dirty="0"/>
              <a:t> </a:t>
            </a:r>
            <a:r>
              <a:rPr lang="lt-LT" dirty="0" err="1"/>
              <a:t>while</a:t>
            </a:r>
            <a:r>
              <a:rPr lang="lt-LT" dirty="0"/>
              <a:t> </a:t>
            </a:r>
            <a:r>
              <a:rPr lang="lt-LT" dirty="0" err="1"/>
              <a:t>eating</a:t>
            </a:r>
            <a:r>
              <a:rPr lang="lt-LT" dirty="0"/>
              <a:t>.</a:t>
            </a:r>
          </a:p>
          <a:p>
            <a:pPr lvl="0">
              <a:lnSpc>
                <a:spcPts val="2040"/>
              </a:lnSpc>
              <a:buSzPts val="1000"/>
              <a:buFont typeface="Wingdings"/>
              <a:buChar char=""/>
              <a:tabLst>
                <a:tab pos="457200" algn="l"/>
              </a:tabLst>
            </a:pPr>
            <a:r>
              <a:rPr lang="lt-LT" dirty="0" err="1"/>
              <a:t>Wait</a:t>
            </a:r>
            <a:r>
              <a:rPr lang="lt-LT" dirty="0"/>
              <a:t> </a:t>
            </a:r>
            <a:r>
              <a:rPr lang="lt-LT" dirty="0" err="1"/>
              <a:t>for</a:t>
            </a:r>
            <a:r>
              <a:rPr lang="lt-LT" dirty="0"/>
              <a:t> </a:t>
            </a:r>
            <a:r>
              <a:rPr lang="lt-LT" dirty="0" err="1"/>
              <a:t>the</a:t>
            </a:r>
            <a:r>
              <a:rPr lang="lt-LT" dirty="0"/>
              <a:t> </a:t>
            </a:r>
            <a:r>
              <a:rPr lang="lt-LT" dirty="0" err="1"/>
              <a:t>host</a:t>
            </a:r>
            <a:r>
              <a:rPr lang="lt-LT" dirty="0"/>
              <a:t> </a:t>
            </a:r>
            <a:r>
              <a:rPr lang="lt-LT" dirty="0" err="1"/>
              <a:t>or</a:t>
            </a:r>
            <a:r>
              <a:rPr lang="lt-LT" dirty="0"/>
              <a:t> </a:t>
            </a:r>
            <a:r>
              <a:rPr lang="lt-LT" dirty="0" err="1"/>
              <a:t>hostess</a:t>
            </a:r>
            <a:r>
              <a:rPr lang="lt-LT" dirty="0"/>
              <a:t> to </a:t>
            </a:r>
            <a:r>
              <a:rPr lang="lt-LT" dirty="0" err="1"/>
              <a:t>say</a:t>
            </a:r>
            <a:r>
              <a:rPr lang="lt-LT" dirty="0"/>
              <a:t> "</a:t>
            </a:r>
            <a:r>
              <a:rPr lang="lt-LT" dirty="0" err="1"/>
              <a:t>pofta</a:t>
            </a:r>
            <a:r>
              <a:rPr lang="lt-LT" dirty="0"/>
              <a:t> </a:t>
            </a:r>
            <a:r>
              <a:rPr lang="lt-LT" dirty="0" err="1"/>
              <a:t>buna</a:t>
            </a:r>
            <a:r>
              <a:rPr lang="lt-LT" dirty="0"/>
              <a:t>" (</a:t>
            </a:r>
            <a:r>
              <a:rPr lang="lt-LT" dirty="0" err="1"/>
              <a:t>good</a:t>
            </a:r>
            <a:r>
              <a:rPr lang="lt-LT" dirty="0"/>
              <a:t> </a:t>
            </a:r>
            <a:r>
              <a:rPr lang="lt-LT" dirty="0" err="1"/>
              <a:t>appetite</a:t>
            </a:r>
            <a:r>
              <a:rPr lang="lt-LT" dirty="0"/>
              <a:t>) </a:t>
            </a:r>
            <a:r>
              <a:rPr lang="lt-LT" dirty="0" err="1"/>
              <a:t>before</a:t>
            </a:r>
            <a:r>
              <a:rPr lang="lt-LT" dirty="0"/>
              <a:t> </a:t>
            </a:r>
            <a:r>
              <a:rPr lang="lt-LT" dirty="0" err="1"/>
              <a:t>you</a:t>
            </a:r>
            <a:r>
              <a:rPr lang="lt-LT" dirty="0"/>
              <a:t> </a:t>
            </a:r>
            <a:r>
              <a:rPr lang="lt-LT" dirty="0" err="1"/>
              <a:t>begin</a:t>
            </a:r>
            <a:r>
              <a:rPr lang="lt-LT" dirty="0"/>
              <a:t> </a:t>
            </a:r>
            <a:r>
              <a:rPr lang="lt-LT" dirty="0" err="1"/>
              <a:t>eating</a:t>
            </a:r>
            <a:r>
              <a:rPr lang="lt-LT" dirty="0"/>
              <a:t>.</a:t>
            </a:r>
          </a:p>
          <a:p>
            <a:pPr lvl="0">
              <a:lnSpc>
                <a:spcPts val="2040"/>
              </a:lnSpc>
              <a:buSzPts val="1000"/>
              <a:buFont typeface="Wingdings"/>
              <a:buChar char=""/>
              <a:tabLst>
                <a:tab pos="457200" algn="l"/>
              </a:tabLst>
            </a:pPr>
            <a:r>
              <a:rPr lang="lt-LT" dirty="0" err="1"/>
              <a:t>Expect</a:t>
            </a:r>
            <a:r>
              <a:rPr lang="lt-LT" dirty="0"/>
              <a:t> to be </a:t>
            </a:r>
            <a:r>
              <a:rPr lang="lt-LT" dirty="0" err="1"/>
              <a:t>offered</a:t>
            </a:r>
            <a:r>
              <a:rPr lang="lt-LT" dirty="0"/>
              <a:t> </a:t>
            </a:r>
            <a:r>
              <a:rPr lang="lt-LT" dirty="0" err="1"/>
              <a:t>second</a:t>
            </a:r>
            <a:r>
              <a:rPr lang="lt-LT" dirty="0"/>
              <a:t> </a:t>
            </a:r>
            <a:r>
              <a:rPr lang="lt-LT" dirty="0" err="1"/>
              <a:t>and</a:t>
            </a:r>
            <a:r>
              <a:rPr lang="lt-LT" dirty="0"/>
              <a:t> </a:t>
            </a:r>
            <a:r>
              <a:rPr lang="lt-LT" dirty="0" err="1"/>
              <a:t>even</a:t>
            </a:r>
            <a:r>
              <a:rPr lang="lt-LT" dirty="0"/>
              <a:t> </a:t>
            </a:r>
            <a:r>
              <a:rPr lang="lt-LT" dirty="0" err="1"/>
              <a:t>third</a:t>
            </a:r>
            <a:r>
              <a:rPr lang="lt-LT" dirty="0"/>
              <a:t> </a:t>
            </a:r>
            <a:r>
              <a:rPr lang="lt-LT" dirty="0" err="1"/>
              <a:t>helpings</a:t>
            </a:r>
            <a:r>
              <a:rPr lang="lt-LT" dirty="0"/>
              <a:t>.</a:t>
            </a:r>
          </a:p>
          <a:p>
            <a:pPr lvl="0">
              <a:lnSpc>
                <a:spcPts val="2040"/>
              </a:lnSpc>
              <a:buSzPts val="1000"/>
              <a:buFont typeface="Wingdings"/>
              <a:buChar char=""/>
              <a:tabLst>
                <a:tab pos="457200" algn="l"/>
              </a:tabLst>
            </a:pPr>
            <a:r>
              <a:rPr lang="lt-LT" dirty="0" err="1"/>
              <a:t>You</a:t>
            </a:r>
            <a:r>
              <a:rPr lang="lt-LT" dirty="0"/>
              <a:t> </a:t>
            </a:r>
            <a:r>
              <a:rPr lang="lt-LT" dirty="0" err="1"/>
              <a:t>will</a:t>
            </a:r>
            <a:r>
              <a:rPr lang="lt-LT" dirty="0"/>
              <a:t> </a:t>
            </a:r>
            <a:r>
              <a:rPr lang="lt-LT" dirty="0" err="1"/>
              <a:t>have</a:t>
            </a:r>
            <a:r>
              <a:rPr lang="lt-LT" dirty="0"/>
              <a:t> to </a:t>
            </a:r>
            <a:r>
              <a:rPr lang="lt-LT" dirty="0" err="1"/>
              <a:t>insist</a:t>
            </a:r>
            <a:r>
              <a:rPr lang="lt-LT" dirty="0"/>
              <a:t> </a:t>
            </a:r>
            <a:r>
              <a:rPr lang="lt-LT" dirty="0" err="1"/>
              <a:t>that</a:t>
            </a:r>
            <a:r>
              <a:rPr lang="lt-LT" dirty="0"/>
              <a:t> </a:t>
            </a:r>
            <a:r>
              <a:rPr lang="lt-LT" dirty="0" err="1"/>
              <a:t>you</a:t>
            </a:r>
            <a:r>
              <a:rPr lang="lt-LT" dirty="0"/>
              <a:t> </a:t>
            </a:r>
            <a:r>
              <a:rPr lang="lt-LT" dirty="0" err="1"/>
              <a:t>cannot</a:t>
            </a:r>
            <a:r>
              <a:rPr lang="lt-LT" dirty="0"/>
              <a:t> </a:t>
            </a:r>
            <a:r>
              <a:rPr lang="lt-LT" dirty="0" err="1"/>
              <a:t>eat</a:t>
            </a:r>
            <a:r>
              <a:rPr lang="lt-LT" dirty="0"/>
              <a:t> </a:t>
            </a:r>
            <a:r>
              <a:rPr lang="lt-LT" dirty="0" err="1"/>
              <a:t>any</a:t>
            </a:r>
            <a:r>
              <a:rPr lang="lt-LT" dirty="0"/>
              <a:t> </a:t>
            </a:r>
            <a:r>
              <a:rPr lang="lt-LT" dirty="0" err="1"/>
              <a:t>more</a:t>
            </a:r>
            <a:r>
              <a:rPr lang="lt-LT" dirty="0"/>
              <a:t>, </a:t>
            </a:r>
            <a:r>
              <a:rPr lang="lt-LT" dirty="0" err="1"/>
              <a:t>as</a:t>
            </a:r>
            <a:r>
              <a:rPr lang="lt-LT" dirty="0"/>
              <a:t> </a:t>
            </a:r>
            <a:r>
              <a:rPr lang="lt-LT" dirty="0" err="1"/>
              <a:t>refusals</a:t>
            </a:r>
            <a:r>
              <a:rPr lang="lt-LT" dirty="0"/>
              <a:t> are </a:t>
            </a:r>
            <a:r>
              <a:rPr lang="lt-LT" dirty="0" err="1"/>
              <a:t>seen</a:t>
            </a:r>
            <a:r>
              <a:rPr lang="lt-LT" dirty="0"/>
              <a:t> </a:t>
            </a:r>
            <a:r>
              <a:rPr lang="lt-LT" dirty="0" err="1"/>
              <a:t>as</a:t>
            </a:r>
            <a:r>
              <a:rPr lang="lt-LT" dirty="0"/>
              <a:t> </a:t>
            </a:r>
            <a:r>
              <a:rPr lang="lt-LT" dirty="0" err="1"/>
              <a:t>good</a:t>
            </a:r>
            <a:r>
              <a:rPr lang="lt-LT" dirty="0"/>
              <a:t> </a:t>
            </a:r>
            <a:r>
              <a:rPr lang="lt-LT" dirty="0" err="1"/>
              <a:t>manners</a:t>
            </a:r>
            <a:r>
              <a:rPr lang="lt-LT" dirty="0"/>
              <a:t> </a:t>
            </a:r>
            <a:r>
              <a:rPr lang="lt-LT" dirty="0" err="1"/>
              <a:t>and</a:t>
            </a:r>
            <a:r>
              <a:rPr lang="lt-LT" dirty="0"/>
              <a:t> are </a:t>
            </a:r>
            <a:r>
              <a:rPr lang="lt-LT" dirty="0" err="1"/>
              <a:t>not</a:t>
            </a:r>
            <a:r>
              <a:rPr lang="lt-LT" dirty="0"/>
              <a:t> </a:t>
            </a:r>
            <a:r>
              <a:rPr lang="lt-LT" dirty="0" err="1"/>
              <a:t>taken</a:t>
            </a:r>
            <a:r>
              <a:rPr lang="lt-LT" dirty="0"/>
              <a:t> </a:t>
            </a:r>
            <a:r>
              <a:rPr lang="lt-LT" dirty="0" err="1"/>
              <a:t>seriously</a:t>
            </a:r>
            <a:r>
              <a:rPr lang="lt-LT" dirty="0"/>
              <a:t>.</a:t>
            </a:r>
          </a:p>
          <a:p>
            <a:endParaRPr lang="lt-LT" dirty="0"/>
          </a:p>
        </p:txBody>
      </p:sp>
    </p:spTree>
    <p:extLst>
      <p:ext uri="{BB962C8B-B14F-4D97-AF65-F5344CB8AC3E}">
        <p14:creationId xmlns:p14="http://schemas.microsoft.com/office/powerpoint/2010/main" val="545391305"/>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755576" y="5157192"/>
            <a:ext cx="7520940" cy="1191032"/>
          </a:xfrm>
        </p:spPr>
        <p:txBody>
          <a:bodyPr/>
          <a:lstStyle/>
          <a:p>
            <a:pPr algn="just"/>
            <a:r>
              <a:rPr lang="en-US" sz="1800" dirty="0">
                <a:latin typeface="Times New Roman" pitchFamily="18" charset="0"/>
                <a:cs typeface="Times New Roman"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lt-LT" sz="1800" dirty="0">
              <a:latin typeface="Times New Roman" pitchFamily="18" charset="0"/>
              <a:cs typeface="Times New Roman" pitchFamily="18" charset="0"/>
            </a:endParaRPr>
          </a:p>
        </p:txBody>
      </p:sp>
      <p:pic>
        <p:nvPicPr>
          <p:cNvPr id="1026" name="Picture 2" descr="C:\Users\user\Desktop\projektas\projektas\projektas\logo\logo europ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22325" y="2075382"/>
            <a:ext cx="7521575" cy="1629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590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a:xfrm>
            <a:off x="683568" y="620688"/>
            <a:ext cx="7520940" cy="2232248"/>
          </a:xfrm>
        </p:spPr>
        <p:txBody>
          <a:bodyPr>
            <a:normAutofit fontScale="92500" lnSpcReduction="10000"/>
          </a:bodyPr>
          <a:lstStyle/>
          <a:p>
            <a:r>
              <a:rPr lang="lt-LT" sz="2000" dirty="0" err="1"/>
              <a:t>Romania</a:t>
            </a:r>
            <a:r>
              <a:rPr lang="lt-LT" sz="2000" dirty="0"/>
              <a:t> </a:t>
            </a:r>
            <a:r>
              <a:rPr lang="lt-LT" sz="2000" dirty="0" err="1"/>
              <a:t>is</a:t>
            </a:r>
            <a:r>
              <a:rPr lang="lt-LT" sz="2000" dirty="0"/>
              <a:t> a </a:t>
            </a:r>
            <a:r>
              <a:rPr lang="lt-LT" sz="2000" dirty="0" err="1"/>
              <a:t>sovereign</a:t>
            </a:r>
            <a:r>
              <a:rPr lang="lt-LT" sz="2000" dirty="0"/>
              <a:t> </a:t>
            </a:r>
            <a:r>
              <a:rPr lang="lt-LT" sz="2000" dirty="0" err="1"/>
              <a:t>state</a:t>
            </a:r>
            <a:r>
              <a:rPr lang="lt-LT" sz="2000" dirty="0"/>
              <a:t> </a:t>
            </a:r>
            <a:r>
              <a:rPr lang="lt-LT" sz="2000" dirty="0" err="1"/>
              <a:t>located</a:t>
            </a:r>
            <a:r>
              <a:rPr lang="lt-LT" sz="2000" dirty="0"/>
              <a:t> </a:t>
            </a:r>
            <a:r>
              <a:rPr lang="lt-LT" sz="2000" dirty="0" err="1"/>
              <a:t>in</a:t>
            </a:r>
            <a:r>
              <a:rPr lang="lt-LT" sz="2000" dirty="0"/>
              <a:t> </a:t>
            </a:r>
            <a:r>
              <a:rPr lang="lt-LT" sz="2000" dirty="0" err="1"/>
              <a:t>Southeastern</a:t>
            </a:r>
            <a:r>
              <a:rPr lang="lt-LT" sz="2000" dirty="0"/>
              <a:t> </a:t>
            </a:r>
            <a:r>
              <a:rPr lang="lt-LT" sz="2000" dirty="0" err="1"/>
              <a:t>Europe</a:t>
            </a:r>
            <a:r>
              <a:rPr lang="lt-LT" sz="2000" dirty="0"/>
              <a:t>. It </a:t>
            </a:r>
            <a:r>
              <a:rPr lang="lt-LT" sz="2000" dirty="0" err="1"/>
              <a:t>borders</a:t>
            </a:r>
            <a:r>
              <a:rPr lang="lt-LT" sz="2000" dirty="0"/>
              <a:t> </a:t>
            </a:r>
            <a:r>
              <a:rPr lang="lt-LT" sz="2000" dirty="0" err="1"/>
              <a:t>the</a:t>
            </a:r>
            <a:r>
              <a:rPr lang="lt-LT" sz="2000" dirty="0"/>
              <a:t>  </a:t>
            </a:r>
            <a:r>
              <a:rPr lang="lt-LT" sz="2000" dirty="0" err="1"/>
              <a:t>Black</a:t>
            </a:r>
            <a:r>
              <a:rPr lang="lt-LT" sz="2000" dirty="0"/>
              <a:t> </a:t>
            </a:r>
            <a:r>
              <a:rPr lang="lt-LT" sz="2000" dirty="0" err="1"/>
              <a:t>sea</a:t>
            </a:r>
            <a:r>
              <a:rPr lang="lt-LT" sz="2000" dirty="0"/>
              <a:t>, </a:t>
            </a:r>
            <a:r>
              <a:rPr lang="lt-LT" sz="2000" dirty="0" err="1"/>
              <a:t>Bulgaria</a:t>
            </a:r>
            <a:r>
              <a:rPr lang="lt-LT" sz="2000" dirty="0"/>
              <a:t>, </a:t>
            </a:r>
            <a:r>
              <a:rPr lang="lt-LT" sz="2000" dirty="0" err="1"/>
              <a:t>Ukraine</a:t>
            </a:r>
            <a:r>
              <a:rPr lang="lt-LT" sz="2000" dirty="0"/>
              <a:t>, </a:t>
            </a:r>
            <a:r>
              <a:rPr lang="lt-LT" sz="2000" dirty="0" err="1"/>
              <a:t>Hungary</a:t>
            </a:r>
            <a:r>
              <a:rPr lang="lt-LT" sz="2000" dirty="0"/>
              <a:t>, </a:t>
            </a:r>
            <a:r>
              <a:rPr lang="lt-LT" sz="2000" dirty="0" err="1"/>
              <a:t>Serbia</a:t>
            </a:r>
            <a:r>
              <a:rPr lang="lt-LT" sz="2000" dirty="0"/>
              <a:t>, </a:t>
            </a:r>
            <a:r>
              <a:rPr lang="lt-LT" sz="2000" dirty="0" err="1"/>
              <a:t>and</a:t>
            </a:r>
            <a:r>
              <a:rPr lang="lt-LT" sz="2000" dirty="0"/>
              <a:t> Moldova. It </a:t>
            </a:r>
            <a:r>
              <a:rPr lang="lt-LT" sz="2000" dirty="0" err="1"/>
              <a:t>has</a:t>
            </a:r>
            <a:r>
              <a:rPr lang="lt-LT" sz="2000" dirty="0"/>
              <a:t> </a:t>
            </a:r>
            <a:r>
              <a:rPr lang="lt-LT" sz="2000" dirty="0" err="1"/>
              <a:t>an</a:t>
            </a:r>
            <a:r>
              <a:rPr lang="lt-LT" sz="2000" dirty="0"/>
              <a:t> </a:t>
            </a:r>
            <a:r>
              <a:rPr lang="lt-LT" sz="2000" dirty="0" err="1"/>
              <a:t>area</a:t>
            </a:r>
            <a:r>
              <a:rPr lang="lt-LT" sz="2000" dirty="0"/>
              <a:t> </a:t>
            </a:r>
            <a:r>
              <a:rPr lang="lt-LT" sz="2000" dirty="0" err="1"/>
              <a:t>of</a:t>
            </a:r>
            <a:r>
              <a:rPr lang="lt-LT" sz="2000" dirty="0"/>
              <a:t> 238,391 </a:t>
            </a:r>
            <a:r>
              <a:rPr lang="lt-LT" sz="2000" dirty="0" err="1"/>
              <a:t>square</a:t>
            </a:r>
            <a:r>
              <a:rPr lang="lt-LT" sz="2000" dirty="0"/>
              <a:t> </a:t>
            </a:r>
            <a:r>
              <a:rPr lang="lt-LT" sz="2000" dirty="0" err="1"/>
              <a:t>kilometres</a:t>
            </a:r>
            <a:r>
              <a:rPr lang="lt-LT" sz="2000" dirty="0"/>
              <a:t> </a:t>
            </a:r>
            <a:r>
              <a:rPr lang="lt-LT" sz="2000" dirty="0" err="1"/>
              <a:t>and</a:t>
            </a:r>
            <a:r>
              <a:rPr lang="lt-LT" sz="2000" dirty="0"/>
              <a:t> </a:t>
            </a:r>
            <a:r>
              <a:rPr lang="lt-LT" sz="2000" dirty="0" err="1"/>
              <a:t>temprante</a:t>
            </a:r>
            <a:r>
              <a:rPr lang="lt-LT" sz="2000" dirty="0"/>
              <a:t> – </a:t>
            </a:r>
            <a:r>
              <a:rPr lang="lt-LT" sz="2000" dirty="0" err="1"/>
              <a:t>continental</a:t>
            </a:r>
            <a:r>
              <a:rPr lang="lt-LT" sz="2000" dirty="0"/>
              <a:t> </a:t>
            </a:r>
            <a:r>
              <a:rPr lang="lt-LT" sz="2000" dirty="0" err="1"/>
              <a:t>climate</a:t>
            </a:r>
            <a:r>
              <a:rPr lang="lt-LT" sz="2000" dirty="0"/>
              <a:t>. </a:t>
            </a:r>
            <a:r>
              <a:rPr lang="lt-LT" sz="2000" dirty="0" err="1"/>
              <a:t>With</a:t>
            </a:r>
            <a:r>
              <a:rPr lang="lt-LT" sz="2000" dirty="0"/>
              <a:t> 19.94 </a:t>
            </a:r>
            <a:r>
              <a:rPr lang="lt-LT" sz="2000" dirty="0" err="1"/>
              <a:t>million</a:t>
            </a:r>
            <a:r>
              <a:rPr lang="lt-LT" sz="2000" dirty="0"/>
              <a:t> </a:t>
            </a:r>
            <a:r>
              <a:rPr lang="lt-LT" sz="2000" dirty="0" err="1"/>
              <a:t>inhabitants</a:t>
            </a:r>
            <a:r>
              <a:rPr lang="lt-LT" sz="2000" dirty="0"/>
              <a:t>, </a:t>
            </a:r>
            <a:r>
              <a:rPr lang="lt-LT" sz="2000" dirty="0" err="1"/>
              <a:t>the</a:t>
            </a:r>
            <a:r>
              <a:rPr lang="lt-LT" sz="2000" dirty="0"/>
              <a:t> </a:t>
            </a:r>
            <a:r>
              <a:rPr lang="lt-LT" sz="2000" dirty="0" err="1"/>
              <a:t>country</a:t>
            </a:r>
            <a:r>
              <a:rPr lang="lt-LT" sz="2000" dirty="0"/>
              <a:t> </a:t>
            </a:r>
            <a:r>
              <a:rPr lang="lt-LT" sz="2000" dirty="0" err="1"/>
              <a:t>is</a:t>
            </a:r>
            <a:r>
              <a:rPr lang="lt-LT" sz="2000" dirty="0"/>
              <a:t> </a:t>
            </a:r>
            <a:r>
              <a:rPr lang="lt-LT" sz="2000" dirty="0" err="1"/>
              <a:t>the</a:t>
            </a:r>
            <a:r>
              <a:rPr lang="lt-LT" sz="2000" dirty="0"/>
              <a:t>  </a:t>
            </a:r>
            <a:r>
              <a:rPr lang="lt-LT" sz="2000" dirty="0" err="1"/>
              <a:t>seventh</a:t>
            </a:r>
            <a:r>
              <a:rPr lang="lt-LT" sz="2000" dirty="0"/>
              <a:t> </a:t>
            </a:r>
            <a:r>
              <a:rPr lang="lt-LT" sz="2000" dirty="0" err="1"/>
              <a:t>most</a:t>
            </a:r>
            <a:r>
              <a:rPr lang="lt-LT" sz="2000" dirty="0"/>
              <a:t> </a:t>
            </a:r>
            <a:r>
              <a:rPr lang="lt-LT" sz="2000" dirty="0" err="1"/>
              <a:t>popular</a:t>
            </a:r>
            <a:r>
              <a:rPr lang="lt-LT" sz="2000" dirty="0"/>
              <a:t> </a:t>
            </a:r>
            <a:r>
              <a:rPr lang="lt-LT" sz="2000" dirty="0" err="1"/>
              <a:t>member</a:t>
            </a:r>
            <a:r>
              <a:rPr lang="lt-LT" sz="2000" dirty="0"/>
              <a:t> </a:t>
            </a:r>
            <a:r>
              <a:rPr lang="lt-LT" sz="2000" dirty="0" err="1"/>
              <a:t>state</a:t>
            </a:r>
            <a:r>
              <a:rPr lang="lt-LT" sz="2000" dirty="0"/>
              <a:t> </a:t>
            </a:r>
            <a:r>
              <a:rPr lang="lt-LT" sz="2000" dirty="0" err="1"/>
              <a:t>of</a:t>
            </a:r>
            <a:r>
              <a:rPr lang="lt-LT" sz="2000" dirty="0"/>
              <a:t> </a:t>
            </a:r>
            <a:r>
              <a:rPr lang="lt-LT" sz="2000" dirty="0" err="1"/>
              <a:t>the</a:t>
            </a:r>
            <a:r>
              <a:rPr lang="lt-LT" sz="2000" dirty="0"/>
              <a:t> </a:t>
            </a:r>
            <a:r>
              <a:rPr lang="lt-LT" sz="2000" dirty="0" err="1"/>
              <a:t>European</a:t>
            </a:r>
            <a:r>
              <a:rPr lang="lt-LT" sz="2000" dirty="0"/>
              <a:t> </a:t>
            </a:r>
            <a:r>
              <a:rPr lang="lt-LT" sz="2000" dirty="0" err="1"/>
              <a:t>Union</a:t>
            </a:r>
            <a:r>
              <a:rPr lang="lt-LT" sz="2000" dirty="0"/>
              <a:t>. </a:t>
            </a:r>
            <a:r>
              <a:rPr lang="lt-LT" sz="2000" dirty="0" err="1"/>
              <a:t>Its</a:t>
            </a:r>
            <a:r>
              <a:rPr lang="lt-LT" sz="2000" dirty="0"/>
              <a:t> </a:t>
            </a:r>
            <a:r>
              <a:rPr lang="lt-LT" sz="2000" dirty="0" err="1"/>
              <a:t>capital</a:t>
            </a:r>
            <a:r>
              <a:rPr lang="lt-LT" sz="2000" dirty="0"/>
              <a:t> </a:t>
            </a:r>
            <a:r>
              <a:rPr lang="lt-LT" sz="2000" dirty="0" err="1"/>
              <a:t>and</a:t>
            </a:r>
            <a:r>
              <a:rPr lang="lt-LT" sz="2000" dirty="0"/>
              <a:t> </a:t>
            </a:r>
            <a:r>
              <a:rPr lang="lt-LT" sz="2000" dirty="0" err="1"/>
              <a:t>largest</a:t>
            </a:r>
            <a:r>
              <a:rPr lang="lt-LT" sz="2000" dirty="0"/>
              <a:t> </a:t>
            </a:r>
            <a:r>
              <a:rPr lang="lt-LT" sz="2000" dirty="0" err="1"/>
              <a:t>city</a:t>
            </a:r>
            <a:r>
              <a:rPr lang="lt-LT" sz="2000" dirty="0"/>
              <a:t>, </a:t>
            </a:r>
            <a:r>
              <a:rPr lang="lt-LT" sz="2000" dirty="0" err="1"/>
              <a:t>Bucharest</a:t>
            </a:r>
            <a:r>
              <a:rPr lang="lt-LT" sz="2000" dirty="0"/>
              <a:t>, </a:t>
            </a:r>
            <a:r>
              <a:rPr lang="lt-LT" sz="2000" dirty="0" err="1"/>
              <a:t>is</a:t>
            </a:r>
            <a:r>
              <a:rPr lang="lt-LT" sz="2000" dirty="0"/>
              <a:t> </a:t>
            </a:r>
            <a:r>
              <a:rPr lang="lt-LT" sz="2000" dirty="0" err="1"/>
              <a:t>the</a:t>
            </a:r>
            <a:r>
              <a:rPr lang="lt-LT" sz="2000" dirty="0"/>
              <a:t> </a:t>
            </a:r>
            <a:r>
              <a:rPr lang="lt-LT" sz="2000" dirty="0" err="1"/>
              <a:t>sixth</a:t>
            </a:r>
            <a:r>
              <a:rPr lang="lt-LT" sz="2000" dirty="0"/>
              <a:t> </a:t>
            </a:r>
            <a:r>
              <a:rPr lang="lt-LT" sz="2000" dirty="0" err="1"/>
              <a:t>largest</a:t>
            </a:r>
            <a:r>
              <a:rPr lang="lt-LT" sz="2000" dirty="0"/>
              <a:t> </a:t>
            </a:r>
            <a:r>
              <a:rPr lang="lt-LT" sz="2000" dirty="0" err="1"/>
              <a:t>city</a:t>
            </a:r>
            <a:r>
              <a:rPr lang="lt-LT" sz="2000" dirty="0"/>
              <a:t> </a:t>
            </a:r>
            <a:r>
              <a:rPr lang="lt-LT" sz="2000" dirty="0" err="1"/>
              <a:t>in</a:t>
            </a:r>
            <a:r>
              <a:rPr lang="lt-LT" sz="2000" dirty="0"/>
              <a:t> </a:t>
            </a:r>
            <a:r>
              <a:rPr lang="lt-LT" sz="2000" dirty="0" err="1"/>
              <a:t>the</a:t>
            </a:r>
            <a:r>
              <a:rPr lang="lt-LT" sz="2000" dirty="0"/>
              <a:t> EU, </a:t>
            </a:r>
            <a:r>
              <a:rPr lang="lt-LT" sz="2000" dirty="0" err="1"/>
              <a:t>with</a:t>
            </a:r>
            <a:r>
              <a:rPr lang="lt-LT" sz="2000" dirty="0"/>
              <a:t> 1,883,425 </a:t>
            </a:r>
            <a:r>
              <a:rPr lang="lt-LT" sz="2000" dirty="0" err="1"/>
              <a:t>inhabitants</a:t>
            </a:r>
            <a:r>
              <a:rPr lang="lt-LT" sz="2000" dirty="0"/>
              <a:t> </a:t>
            </a:r>
            <a:r>
              <a:rPr lang="lt-LT" sz="2000" dirty="0" err="1"/>
              <a:t>as</a:t>
            </a:r>
            <a:r>
              <a:rPr lang="lt-LT" sz="2000" dirty="0"/>
              <a:t> </a:t>
            </a:r>
            <a:r>
              <a:rPr lang="lt-LT" sz="2000" dirty="0" err="1"/>
              <a:t>of</a:t>
            </a:r>
            <a:r>
              <a:rPr lang="lt-LT" sz="2000" dirty="0"/>
              <a:t> 2011.</a:t>
            </a:r>
          </a:p>
          <a:p>
            <a:endParaRPr lang="lt-L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8246" y="2636912"/>
            <a:ext cx="3135753" cy="2634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706789"/>
            <a:ext cx="2538915" cy="16914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212976"/>
            <a:ext cx="1766738" cy="25481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284409"/>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a:xfrm>
            <a:off x="683568" y="404664"/>
            <a:ext cx="7520940" cy="3579849"/>
          </a:xfrm>
        </p:spPr>
        <p:txBody>
          <a:bodyPr>
            <a:normAutofit/>
          </a:bodyPr>
          <a:lstStyle/>
          <a:p>
            <a:r>
              <a:rPr lang="en-US" sz="2000" dirty="0"/>
              <a:t>The Carpathian </a:t>
            </a:r>
            <a:r>
              <a:rPr lang="en-US" sz="2000" dirty="0" smtClean="0"/>
              <a:t>Mountains dominate the </a:t>
            </a:r>
            <a:r>
              <a:rPr lang="en-US" sz="2000" dirty="0" err="1" smtClean="0"/>
              <a:t>centre</a:t>
            </a:r>
            <a:r>
              <a:rPr lang="en-US" sz="2000" dirty="0" smtClean="0"/>
              <a:t> of Romania, with 14 mountain ranges reaching above 2,000 m or 6,600 </a:t>
            </a:r>
            <a:r>
              <a:rPr lang="en-US" sz="2000" dirty="0" err="1" smtClean="0"/>
              <a:t>ft</a:t>
            </a:r>
            <a:r>
              <a:rPr lang="en-US" sz="2000" dirty="0" smtClean="0"/>
              <a:t>, and the highest point at </a:t>
            </a:r>
            <a:r>
              <a:rPr lang="en-US" sz="2000" dirty="0" err="1" smtClean="0"/>
              <a:t>Moldoveanu</a:t>
            </a:r>
            <a:r>
              <a:rPr lang="en-US" sz="2000" dirty="0" smtClean="0"/>
              <a:t> Peak. They are surrounded by the </a:t>
            </a:r>
            <a:r>
              <a:rPr lang="en-US" sz="2000" dirty="0" err="1" smtClean="0"/>
              <a:t>Moldovian</a:t>
            </a:r>
            <a:r>
              <a:rPr lang="en-US" sz="2000" dirty="0" smtClean="0"/>
              <a:t> and Transylvanian plateaus and Carpathian Basin  and Wallachian plains</a:t>
            </a:r>
            <a:r>
              <a:rPr lang="en-US" sz="2000" dirty="0"/>
              <a:t>.</a:t>
            </a:r>
            <a:endParaRPr lang="lt-LT"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132856"/>
            <a:ext cx="5393917" cy="38094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3950829"/>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err="1"/>
              <a:t>Governance</a:t>
            </a:r>
            <a:r>
              <a:rPr lang="lt-LT" dirty="0"/>
              <a:t> </a:t>
            </a:r>
          </a:p>
        </p:txBody>
      </p:sp>
      <p:sp>
        <p:nvSpPr>
          <p:cNvPr id="3" name="Turinio vietos rezervavimo ženklas 2"/>
          <p:cNvSpPr>
            <a:spLocks noGrp="1"/>
          </p:cNvSpPr>
          <p:nvPr>
            <p:ph idx="1"/>
          </p:nvPr>
        </p:nvSpPr>
        <p:spPr>
          <a:xfrm>
            <a:off x="822960" y="1100629"/>
            <a:ext cx="7520940" cy="2832428"/>
          </a:xfrm>
        </p:spPr>
        <p:txBody>
          <a:bodyPr/>
          <a:lstStyle/>
          <a:p>
            <a:r>
              <a:rPr lang="en-US" dirty="0"/>
              <a:t>The country is governed on the basis of a multi-party democratic system and the separation of powers between the legislative, executive and judicial branches. It is a semi - </a:t>
            </a:r>
            <a:r>
              <a:rPr lang="en-US" dirty="0" err="1"/>
              <a:t>presidental</a:t>
            </a:r>
            <a:r>
              <a:rPr lang="en-US" dirty="0"/>
              <a:t> republic where executive functions are held by both government and the president. The 2007 entry into the EU has been a significant influence on its domestic policy.</a:t>
            </a:r>
          </a:p>
          <a:p>
            <a:r>
              <a:rPr lang="en-US" dirty="0"/>
              <a:t>Administrative divisions</a:t>
            </a:r>
          </a:p>
          <a:p>
            <a:r>
              <a:rPr lang="en-US" dirty="0"/>
              <a:t>Romania is divided into 41 counties (</a:t>
            </a:r>
            <a:r>
              <a:rPr lang="en-US" dirty="0" err="1"/>
              <a:t>județe</a:t>
            </a:r>
            <a:r>
              <a:rPr lang="en-US" dirty="0"/>
              <a:t>, pronounced </a:t>
            </a:r>
            <a:r>
              <a:rPr lang="en-US" dirty="0" err="1"/>
              <a:t>judets</a:t>
            </a:r>
            <a:r>
              <a:rPr lang="en-US" dirty="0"/>
              <a:t>) and the municipality of Bucharest. A total of 103 of the larger cities have municipality statuses, which gives them greater administrative power over local affairs.</a:t>
            </a:r>
          </a:p>
          <a:p>
            <a:endParaRPr lang="lt-L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501008"/>
            <a:ext cx="3996499" cy="2880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518086"/>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err="1"/>
              <a:t>Tourism</a:t>
            </a:r>
            <a:endParaRPr lang="lt-LT" dirty="0"/>
          </a:p>
        </p:txBody>
      </p:sp>
      <p:sp>
        <p:nvSpPr>
          <p:cNvPr id="3" name="Turinio vietos rezervavimo ženklas 2"/>
          <p:cNvSpPr>
            <a:spLocks noGrp="1"/>
          </p:cNvSpPr>
          <p:nvPr>
            <p:ph idx="1"/>
          </p:nvPr>
        </p:nvSpPr>
        <p:spPr>
          <a:xfrm>
            <a:off x="822960" y="1100628"/>
            <a:ext cx="7520940" cy="4776643"/>
          </a:xfrm>
        </p:spPr>
        <p:txBody>
          <a:bodyPr>
            <a:normAutofit/>
          </a:bodyPr>
          <a:lstStyle/>
          <a:p>
            <a:r>
              <a:rPr lang="en-US" dirty="0"/>
              <a:t>Tourism is a significant contributor to the Romanian economy. More than 60% of the foreign visitors in 2007 were from other EU countries.[218] The popular summer attractions of </a:t>
            </a:r>
            <a:r>
              <a:rPr lang="en-US" dirty="0" err="1"/>
              <a:t>Mamaia</a:t>
            </a:r>
            <a:r>
              <a:rPr lang="en-US" dirty="0"/>
              <a:t> and other Black sea resorts ,Most popular skiing resorts are along the </a:t>
            </a:r>
            <a:r>
              <a:rPr lang="en-US" dirty="0" err="1"/>
              <a:t>Valea</a:t>
            </a:r>
            <a:r>
              <a:rPr lang="en-US" dirty="0"/>
              <a:t> </a:t>
            </a:r>
            <a:r>
              <a:rPr lang="en-US" dirty="0" err="1"/>
              <a:t>Prahovei</a:t>
            </a:r>
            <a:r>
              <a:rPr lang="en-US" dirty="0"/>
              <a:t> and in Poiana Brasov. Castles in Transylvanian cities such as Sibiu, Brasov, and </a:t>
            </a:r>
            <a:r>
              <a:rPr lang="en-US" dirty="0" err="1"/>
              <a:t>Sighisoara</a:t>
            </a:r>
            <a:r>
              <a:rPr lang="en-US" dirty="0"/>
              <a:t> also attract a large number of tourists. Bran castle, near Brasov, is one of the most famous attractions in Romania, drawing hundreds of thousands of tourists every year as it is often advertised as being Dracula's Castle</a:t>
            </a:r>
            <a:r>
              <a:rPr lang="en-US" dirty="0" smtClean="0"/>
              <a:t>.</a:t>
            </a:r>
            <a:endParaRPr lang="lt-LT" dirty="0" smtClean="0"/>
          </a:p>
          <a:p>
            <a:r>
              <a:rPr lang="en-US" dirty="0"/>
              <a:t>Rural tourism, focusing on folklore and traditions, has become an important alternative  and is targeted to promote such sites as Bran and its Dracula‘s castle, the Painted churches of southern Moldavia, and the Wooden churches of </a:t>
            </a:r>
            <a:r>
              <a:rPr lang="en-US" dirty="0" err="1"/>
              <a:t>Maramures</a:t>
            </a:r>
            <a:r>
              <a:rPr lang="en-US" dirty="0"/>
              <a:t>.  Other attractions include the Danube Delta, and the Sculptural Ensemble of Constantin </a:t>
            </a:r>
            <a:r>
              <a:rPr lang="en-US" dirty="0" err="1"/>
              <a:t>Brâncuși</a:t>
            </a:r>
            <a:r>
              <a:rPr lang="en-US" dirty="0"/>
              <a:t> at </a:t>
            </a:r>
            <a:r>
              <a:rPr lang="en-US" dirty="0" err="1"/>
              <a:t>Târgu</a:t>
            </a:r>
            <a:r>
              <a:rPr lang="en-US" dirty="0"/>
              <a:t> Jiu</a:t>
            </a:r>
            <a:endParaRPr lang="lt-LT" dirty="0"/>
          </a:p>
        </p:txBody>
      </p:sp>
    </p:spTree>
    <p:extLst>
      <p:ext uri="{BB962C8B-B14F-4D97-AF65-F5344CB8AC3E}">
        <p14:creationId xmlns:p14="http://schemas.microsoft.com/office/powerpoint/2010/main" val="4280839567"/>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err="1"/>
              <a:t>Bran</a:t>
            </a:r>
            <a:r>
              <a:rPr lang="lt-LT" dirty="0"/>
              <a:t>  </a:t>
            </a:r>
            <a:r>
              <a:rPr lang="lt-LT" dirty="0" err="1"/>
              <a:t>Castle</a:t>
            </a:r>
            <a:endParaRPr lang="lt-LT" dirty="0"/>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6361539" cy="35798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9408709"/>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err="1" smtClean="0"/>
              <a:t>Anunciation</a:t>
            </a:r>
            <a:r>
              <a:rPr lang="lt-LT" dirty="0" smtClean="0"/>
              <a:t> </a:t>
            </a:r>
            <a:r>
              <a:rPr lang="lt-LT" dirty="0" err="1"/>
              <a:t>Church</a:t>
            </a:r>
            <a:endParaRPr lang="lt-LT"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196752"/>
            <a:ext cx="5367097" cy="35798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9585837"/>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err="1"/>
              <a:t>St</a:t>
            </a:r>
            <a:r>
              <a:rPr lang="lt-LT" dirty="0"/>
              <a:t>. George </a:t>
            </a:r>
            <a:r>
              <a:rPr lang="lt-LT" dirty="0" err="1"/>
              <a:t>Church</a:t>
            </a:r>
            <a:endParaRPr lang="lt-LT"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052736"/>
            <a:ext cx="2887033" cy="37284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2686567"/>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err="1"/>
              <a:t>Demographics</a:t>
            </a:r>
            <a:endParaRPr lang="lt-LT" dirty="0"/>
          </a:p>
        </p:txBody>
      </p:sp>
      <p:sp>
        <p:nvSpPr>
          <p:cNvPr id="3" name="Turinio vietos rezervavimo ženklas 2"/>
          <p:cNvSpPr>
            <a:spLocks noGrp="1"/>
          </p:cNvSpPr>
          <p:nvPr>
            <p:ph idx="1"/>
          </p:nvPr>
        </p:nvSpPr>
        <p:spPr>
          <a:xfrm>
            <a:off x="179512" y="1052736"/>
            <a:ext cx="7920880" cy="4227921"/>
          </a:xfrm>
        </p:spPr>
        <p:txBody>
          <a:bodyPr/>
          <a:lstStyle/>
          <a:p>
            <a:r>
              <a:rPr lang="en-US" dirty="0"/>
              <a:t>According to the 2011 census, Romania's population is 20,121,641.  In October 2011, Romanians made up 88.9% of the population. The largest ethnic minorities are the Hungarians, Roma. Other minorities include Ukrainians, Germans, </a:t>
            </a:r>
            <a:r>
              <a:rPr lang="en-US" dirty="0" err="1"/>
              <a:t>Turks,Lipovans</a:t>
            </a:r>
            <a:r>
              <a:rPr lang="en-US" dirty="0"/>
              <a:t> , </a:t>
            </a:r>
            <a:r>
              <a:rPr lang="en-US" dirty="0" err="1"/>
              <a:t>Aromanians</a:t>
            </a:r>
            <a:r>
              <a:rPr lang="en-US" dirty="0"/>
              <a:t>, Tatars, and Serbs. </a:t>
            </a:r>
            <a:endParaRPr lang="lt-LT" dirty="0"/>
          </a:p>
        </p:txBody>
      </p:sp>
    </p:spTree>
    <p:extLst>
      <p:ext uri="{BB962C8B-B14F-4D97-AF65-F5344CB8AC3E}">
        <p14:creationId xmlns:p14="http://schemas.microsoft.com/office/powerpoint/2010/main" val="167167074"/>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mpai">
  <a:themeElements>
    <a:clrScheme name="Pustoniai">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Kampai">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mpa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33</TotalTime>
  <Words>1129</Words>
  <Application>Microsoft Office PowerPoint</Application>
  <PresentationFormat>Demonstracija ekrane (4:3)</PresentationFormat>
  <Paragraphs>53</Paragraphs>
  <Slides>19</Slides>
  <Notes>0</Notes>
  <HiddenSlides>0</HiddenSlides>
  <MMClips>0</MMClips>
  <ScaleCrop>false</ScaleCrop>
  <HeadingPairs>
    <vt:vector size="4" baseType="variant">
      <vt:variant>
        <vt:lpstr>Tema</vt:lpstr>
      </vt:variant>
      <vt:variant>
        <vt:i4>1</vt:i4>
      </vt:variant>
      <vt:variant>
        <vt:lpstr>Skaidrių pavadinimai</vt:lpstr>
      </vt:variant>
      <vt:variant>
        <vt:i4>19</vt:i4>
      </vt:variant>
    </vt:vector>
  </HeadingPairs>
  <TitlesOfParts>
    <vt:vector size="20" baseType="lpstr">
      <vt:lpstr>Kampai</vt:lpstr>
      <vt:lpstr>Romania</vt:lpstr>
      <vt:lpstr>PowerPoint pristatymas</vt:lpstr>
      <vt:lpstr>PowerPoint pristatymas</vt:lpstr>
      <vt:lpstr>Governance </vt:lpstr>
      <vt:lpstr>Tourism</vt:lpstr>
      <vt:lpstr>Bran  Castle</vt:lpstr>
      <vt:lpstr>Anunciation Church</vt:lpstr>
      <vt:lpstr>St. George Church</vt:lpstr>
      <vt:lpstr>Demographics</vt:lpstr>
      <vt:lpstr>Languages</vt:lpstr>
      <vt:lpstr>Religion </vt:lpstr>
      <vt:lpstr>Culture</vt:lpstr>
      <vt:lpstr>Cuisine </vt:lpstr>
      <vt:lpstr>Etiquette and society</vt:lpstr>
      <vt:lpstr>HIERARCHY</vt:lpstr>
      <vt:lpstr>PRIVACY </vt:lpstr>
      <vt:lpstr>Meeting and Greeting</vt:lpstr>
      <vt:lpstr>Dining Etiquette</vt:lpstr>
      <vt:lpstr>This project has been funded with support from the European Commission. This publication reflects the views only of the author, and the Commission cannot be held responsible for any use which may be made of the information contained therein.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Romania</dc:title>
  <dc:creator>Windows7</dc:creator>
  <cp:lastModifiedBy>user</cp:lastModifiedBy>
  <cp:revision>5</cp:revision>
  <dcterms:created xsi:type="dcterms:W3CDTF">2017-04-19T09:03:00Z</dcterms:created>
  <dcterms:modified xsi:type="dcterms:W3CDTF">2017-04-20T14:00:49Z</dcterms:modified>
</cp:coreProperties>
</file>