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58" r:id="rId5"/>
    <p:sldId id="261" r:id="rId6"/>
    <p:sldId id="272" r:id="rId7"/>
    <p:sldId id="263" r:id="rId8"/>
    <p:sldId id="264" r:id="rId9"/>
    <p:sldId id="266" r:id="rId10"/>
    <p:sldId id="273" r:id="rId11"/>
    <p:sldId id="267" r:id="rId12"/>
    <p:sldId id="275" r:id="rId13"/>
    <p:sldId id="269" r:id="rId14"/>
    <p:sldId id="270" r:id="rId15"/>
    <p:sldId id="274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Knyga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Lapas1!$D$5:$D$7</c:f>
              <c:strCache>
                <c:ptCount val="3"/>
                <c:pt idx="0">
                  <c:v>discovering Romania </c:v>
                </c:pt>
                <c:pt idx="1">
                  <c:v>discovering European artists previously unknown</c:v>
                </c:pt>
                <c:pt idx="2">
                  <c:v>being involved in research prior to mobility</c:v>
                </c:pt>
              </c:strCache>
            </c:strRef>
          </c:cat>
          <c:val>
            <c:numRef>
              <c:f>Lapas1!$E$5:$E$7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Lapas1!$A$2:$A$3</c:f>
              <c:strCache>
                <c:ptCount val="2"/>
                <c:pt idx="0">
                  <c:v>have improved their European citizenship</c:v>
                </c:pt>
                <c:pt idx="1">
                  <c:v>not sure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731520"/>
        <c:axId val="96733056"/>
      </c:barChart>
      <c:catAx>
        <c:axId val="9673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96733056"/>
        <c:crosses val="autoZero"/>
        <c:auto val="1"/>
        <c:lblAlgn val="ctr"/>
        <c:lblOffset val="100"/>
        <c:noMultiLvlLbl val="0"/>
      </c:catAx>
      <c:valAx>
        <c:axId val="9673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7315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897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77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442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005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914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945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967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8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886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23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6493-30EF-43DE-B9F4-E49D62D0A203}" type="datetimeFigureOut">
              <a:rPr lang="lt-LT" smtClean="0"/>
              <a:t>2017.08.06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ABF7-874D-4F43-B563-938EBA79B36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124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 smtClean="0"/>
              <a:t>Impact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participants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project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err="1" smtClean="0"/>
              <a:t>Summary</a:t>
            </a: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4608512" cy="82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user\Desktop\projektas\projektas\projektas\logo\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160240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Self-confidence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creativity</a:t>
            </a:r>
            <a:endParaRPr lang="lt-L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412776"/>
            <a:ext cx="820891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0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Say with a few words how the project – and the meeting in </a:t>
            </a:r>
            <a:r>
              <a:rPr lang="en-US" sz="2400" dirty="0" err="1" smtClean="0"/>
              <a:t>Cluj</a:t>
            </a:r>
            <a:r>
              <a:rPr lang="en-US" sz="2400" dirty="0" smtClean="0"/>
              <a:t> – has improved your European citizenship </a:t>
            </a: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098" name="Picture 2" descr="C:\Users\user\Desktop\download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40960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4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European</a:t>
            </a:r>
            <a:r>
              <a:rPr lang="lt-LT" dirty="0"/>
              <a:t> </a:t>
            </a:r>
            <a:r>
              <a:rPr lang="lt-LT" dirty="0" err="1"/>
              <a:t>citizenship</a:t>
            </a:r>
            <a:r>
              <a:rPr lang="lt-LT" dirty="0"/>
              <a:t> 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6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European</a:t>
            </a:r>
            <a:r>
              <a:rPr lang="lt-LT" dirty="0" smtClean="0"/>
              <a:t> </a:t>
            </a:r>
            <a:r>
              <a:rPr lang="lt-LT" dirty="0" err="1" smtClean="0"/>
              <a:t>citizenship</a:t>
            </a:r>
            <a:endParaRPr lang="lt-LT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63284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0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Conclusions</a:t>
            </a: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lt-LT" dirty="0" err="1" smtClean="0"/>
              <a:t>All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respondents</a:t>
            </a:r>
            <a:r>
              <a:rPr lang="lt-LT" dirty="0" smtClean="0"/>
              <a:t> </a:t>
            </a:r>
            <a:r>
              <a:rPr lang="lt-LT" dirty="0" err="1" smtClean="0"/>
              <a:t>claim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project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meeting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Cluj</a:t>
            </a:r>
            <a:r>
              <a:rPr lang="lt-LT" dirty="0" smtClean="0"/>
              <a:t> </a:t>
            </a:r>
            <a:r>
              <a:rPr lang="lt-LT" dirty="0" err="1" smtClean="0"/>
              <a:t>has</a:t>
            </a:r>
            <a:r>
              <a:rPr lang="lt-LT" dirty="0" smtClean="0"/>
              <a:t> </a:t>
            </a:r>
            <a:r>
              <a:rPr lang="lt-LT" dirty="0" err="1" smtClean="0"/>
              <a:t>improved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/>
              <a:t>knowledge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Europe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its</a:t>
            </a:r>
            <a:r>
              <a:rPr lang="lt-LT" dirty="0"/>
              <a:t> </a:t>
            </a:r>
            <a:r>
              <a:rPr lang="lt-LT" dirty="0" err="1" smtClean="0"/>
              <a:t>artists</a:t>
            </a:r>
            <a:r>
              <a:rPr lang="lt-LT" dirty="0" smtClean="0"/>
              <a:t>.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most</a:t>
            </a:r>
            <a:r>
              <a:rPr lang="lt-LT" dirty="0" smtClean="0"/>
              <a:t> </a:t>
            </a:r>
            <a:r>
              <a:rPr lang="lt-LT" dirty="0" err="1" smtClean="0"/>
              <a:t>commonly</a:t>
            </a:r>
            <a:r>
              <a:rPr lang="lt-LT" dirty="0" smtClean="0"/>
              <a:t> </a:t>
            </a:r>
            <a:r>
              <a:rPr lang="lt-LT" dirty="0" err="1" smtClean="0"/>
              <a:t>used</a:t>
            </a:r>
            <a:r>
              <a:rPr lang="lt-LT" dirty="0" smtClean="0"/>
              <a:t> </a:t>
            </a:r>
            <a:r>
              <a:rPr lang="lt-LT" dirty="0" err="1" smtClean="0"/>
              <a:t>answers</a:t>
            </a:r>
            <a:r>
              <a:rPr lang="lt-LT" dirty="0" smtClean="0"/>
              <a:t> </a:t>
            </a:r>
            <a:r>
              <a:rPr lang="lt-LT" dirty="0" err="1" smtClean="0"/>
              <a:t>include</a:t>
            </a:r>
            <a:r>
              <a:rPr lang="lt-LT" dirty="0" smtClean="0"/>
              <a:t> </a:t>
            </a:r>
            <a:r>
              <a:rPr lang="lt-LT" dirty="0" err="1" smtClean="0"/>
              <a:t>discovery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Romania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its</a:t>
            </a:r>
            <a:r>
              <a:rPr lang="lt-LT" dirty="0" smtClean="0"/>
              <a:t> </a:t>
            </a:r>
            <a:r>
              <a:rPr lang="lt-LT" dirty="0" err="1" smtClean="0"/>
              <a:t>culture</a:t>
            </a:r>
            <a:r>
              <a:rPr lang="lt-LT" dirty="0" smtClean="0"/>
              <a:t>, </a:t>
            </a:r>
            <a:r>
              <a:rPr lang="lt-LT" dirty="0" err="1" smtClean="0"/>
              <a:t>previously</a:t>
            </a:r>
            <a:r>
              <a:rPr lang="lt-LT" dirty="0" smtClean="0"/>
              <a:t> </a:t>
            </a:r>
            <a:r>
              <a:rPr lang="lt-LT" dirty="0" err="1" smtClean="0"/>
              <a:t>unknown</a:t>
            </a:r>
            <a:r>
              <a:rPr lang="lt-LT" dirty="0" smtClean="0"/>
              <a:t> </a:t>
            </a:r>
            <a:r>
              <a:rPr lang="lt-LT" dirty="0" err="1" smtClean="0"/>
              <a:t>European</a:t>
            </a:r>
            <a:r>
              <a:rPr lang="lt-LT" dirty="0" smtClean="0"/>
              <a:t> </a:t>
            </a:r>
            <a:r>
              <a:rPr lang="lt-LT" dirty="0" err="1" smtClean="0"/>
              <a:t>artists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being</a:t>
            </a:r>
            <a:r>
              <a:rPr lang="lt-LT" dirty="0" smtClean="0"/>
              <a:t> </a:t>
            </a:r>
            <a:r>
              <a:rPr lang="lt-LT" dirty="0" err="1" smtClean="0"/>
              <a:t>involved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research</a:t>
            </a:r>
            <a:r>
              <a:rPr lang="lt-LT" dirty="0" smtClean="0"/>
              <a:t> </a:t>
            </a:r>
            <a:r>
              <a:rPr lang="lt-LT" dirty="0" err="1" smtClean="0"/>
              <a:t>prior</a:t>
            </a:r>
            <a:r>
              <a:rPr lang="lt-LT" dirty="0" smtClean="0"/>
              <a:t> to </a:t>
            </a:r>
            <a:r>
              <a:rPr lang="lt-LT" dirty="0" err="1" smtClean="0"/>
              <a:t>mobility</a:t>
            </a:r>
            <a:r>
              <a:rPr lang="lt-LT" dirty="0" smtClean="0"/>
              <a:t>.</a:t>
            </a:r>
          </a:p>
          <a:p>
            <a:pPr algn="just"/>
            <a:r>
              <a:rPr lang="en-US" dirty="0"/>
              <a:t>All of the respondents claim that the project and the meeting in </a:t>
            </a:r>
            <a:r>
              <a:rPr lang="en-US" dirty="0" err="1"/>
              <a:t>Cluj</a:t>
            </a:r>
            <a:r>
              <a:rPr lang="en-US" dirty="0"/>
              <a:t> has improved their </a:t>
            </a:r>
            <a:r>
              <a:rPr lang="en-US" dirty="0" smtClean="0"/>
              <a:t>knowledge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Land</a:t>
            </a:r>
            <a:r>
              <a:rPr lang="lt-LT" dirty="0" smtClean="0"/>
              <a:t> Art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Ceramics</a:t>
            </a:r>
            <a:r>
              <a:rPr lang="lt-LT" dirty="0" smtClean="0"/>
              <a:t>.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majority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them</a:t>
            </a:r>
            <a:r>
              <a:rPr lang="lt-LT" dirty="0" smtClean="0"/>
              <a:t> </a:t>
            </a:r>
            <a:r>
              <a:rPr lang="lt-LT" dirty="0" err="1" smtClean="0"/>
              <a:t>working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land</a:t>
            </a:r>
            <a:r>
              <a:rPr lang="lt-LT" dirty="0" smtClean="0"/>
              <a:t> art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first</a:t>
            </a:r>
            <a:r>
              <a:rPr lang="lt-LT" dirty="0" smtClean="0"/>
              <a:t> </a:t>
            </a:r>
            <a:r>
              <a:rPr lang="lt-LT" dirty="0" err="1" smtClean="0"/>
              <a:t>time</a:t>
            </a:r>
            <a:r>
              <a:rPr lang="lt-LT" dirty="0" smtClean="0"/>
              <a:t> </a:t>
            </a:r>
            <a:r>
              <a:rPr lang="lt-LT" dirty="0" err="1" smtClean="0"/>
              <a:t>experience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an</a:t>
            </a:r>
            <a:r>
              <a:rPr lang="lt-LT" dirty="0" smtClean="0"/>
              <a:t> </a:t>
            </a:r>
            <a:r>
              <a:rPr lang="lt-LT" dirty="0" err="1" smtClean="0"/>
              <a:t>interesting</a:t>
            </a:r>
            <a:r>
              <a:rPr lang="lt-LT" dirty="0" smtClean="0"/>
              <a:t> </a:t>
            </a:r>
            <a:r>
              <a:rPr lang="lt-LT" dirty="0" err="1" smtClean="0"/>
              <a:t>activity</a:t>
            </a:r>
            <a:r>
              <a:rPr lang="lt-LT" dirty="0" smtClean="0"/>
              <a:t> to </a:t>
            </a:r>
            <a:r>
              <a:rPr lang="lt-LT" dirty="0" err="1" smtClean="0"/>
              <a:t>improve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creativity</a:t>
            </a:r>
            <a:r>
              <a:rPr lang="lt-LT" dirty="0" smtClean="0"/>
              <a:t>. </a:t>
            </a:r>
            <a:r>
              <a:rPr lang="lt-LT" dirty="0" err="1" smtClean="0"/>
              <a:t>Ceramics</a:t>
            </a:r>
            <a:r>
              <a:rPr lang="lt-LT" dirty="0" smtClean="0"/>
              <a:t> </a:t>
            </a:r>
            <a:r>
              <a:rPr lang="lt-LT" dirty="0" err="1" smtClean="0"/>
              <a:t>workshop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pottery</a:t>
            </a:r>
            <a:r>
              <a:rPr lang="lt-LT" dirty="0" smtClean="0"/>
              <a:t> </a:t>
            </a:r>
            <a:r>
              <a:rPr lang="lt-LT" dirty="0" err="1" smtClean="0"/>
              <a:t>demonstration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Horezu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a </a:t>
            </a:r>
            <a:r>
              <a:rPr lang="lt-LT" dirty="0" err="1" smtClean="0"/>
              <a:t>great</a:t>
            </a:r>
            <a:r>
              <a:rPr lang="lt-LT" dirty="0" smtClean="0"/>
              <a:t> </a:t>
            </a:r>
            <a:r>
              <a:rPr lang="lt-LT" dirty="0" err="1" smtClean="0"/>
              <a:t>way</a:t>
            </a:r>
            <a:r>
              <a:rPr lang="lt-LT" dirty="0" smtClean="0"/>
              <a:t> to </a:t>
            </a:r>
            <a:r>
              <a:rPr lang="lt-LT" dirty="0" err="1" smtClean="0"/>
              <a:t>compare</a:t>
            </a:r>
            <a:r>
              <a:rPr lang="lt-LT" dirty="0" smtClean="0"/>
              <a:t> </a:t>
            </a:r>
            <a:r>
              <a:rPr lang="lt-LT" dirty="0" err="1" smtClean="0"/>
              <a:t>ceramics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other</a:t>
            </a:r>
            <a:r>
              <a:rPr lang="lt-LT" dirty="0" smtClean="0"/>
              <a:t> </a:t>
            </a:r>
            <a:r>
              <a:rPr lang="lt-LT" dirty="0" err="1" smtClean="0"/>
              <a:t>countries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75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Conclusions</a:t>
            </a: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lt-LT" dirty="0" err="1" smtClean="0"/>
              <a:t>Majority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respondents</a:t>
            </a:r>
            <a:r>
              <a:rPr lang="lt-LT" dirty="0" smtClean="0"/>
              <a:t> </a:t>
            </a:r>
            <a:r>
              <a:rPr lang="lt-LT" dirty="0" err="1" smtClean="0"/>
              <a:t>feel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they</a:t>
            </a:r>
            <a:r>
              <a:rPr lang="lt-LT" dirty="0" smtClean="0"/>
              <a:t> </a:t>
            </a:r>
            <a:r>
              <a:rPr lang="lt-LT" dirty="0" err="1" smtClean="0"/>
              <a:t>have</a:t>
            </a:r>
            <a:r>
              <a:rPr lang="lt-LT" dirty="0" smtClean="0"/>
              <a:t> </a:t>
            </a:r>
            <a:r>
              <a:rPr lang="lt-LT" dirty="0" err="1" smtClean="0"/>
              <a:t>improved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self-confidence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creativity</a:t>
            </a:r>
            <a:r>
              <a:rPr lang="lt-LT" dirty="0" smtClean="0"/>
              <a:t> </a:t>
            </a:r>
            <a:r>
              <a:rPr lang="lt-LT" dirty="0" err="1" smtClean="0"/>
              <a:t>due</a:t>
            </a:r>
            <a:r>
              <a:rPr lang="lt-LT" dirty="0" smtClean="0"/>
              <a:t> to </a:t>
            </a:r>
            <a:r>
              <a:rPr lang="lt-LT" dirty="0" err="1" smtClean="0"/>
              <a:t>communication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colleagues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other</a:t>
            </a:r>
            <a:r>
              <a:rPr lang="lt-LT" dirty="0" smtClean="0"/>
              <a:t> </a:t>
            </a:r>
            <a:r>
              <a:rPr lang="lt-LT" dirty="0" err="1" smtClean="0"/>
              <a:t>European</a:t>
            </a:r>
            <a:r>
              <a:rPr lang="lt-LT" dirty="0" smtClean="0"/>
              <a:t> </a:t>
            </a:r>
            <a:r>
              <a:rPr lang="lt-LT" dirty="0" err="1" smtClean="0"/>
              <a:t>countries</a:t>
            </a:r>
            <a:r>
              <a:rPr lang="lt-LT" dirty="0" smtClean="0"/>
              <a:t>, </a:t>
            </a:r>
            <a:r>
              <a:rPr lang="lt-LT" dirty="0" err="1" smtClean="0"/>
              <a:t>team</a:t>
            </a:r>
            <a:r>
              <a:rPr lang="lt-LT" dirty="0" smtClean="0"/>
              <a:t> </a:t>
            </a:r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stepping</a:t>
            </a:r>
            <a:r>
              <a:rPr lang="lt-LT" dirty="0" smtClean="0"/>
              <a:t> </a:t>
            </a:r>
            <a:r>
              <a:rPr lang="lt-LT" dirty="0" err="1" smtClean="0"/>
              <a:t>out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comfort</a:t>
            </a:r>
            <a:r>
              <a:rPr lang="lt-LT" dirty="0" smtClean="0"/>
              <a:t> </a:t>
            </a:r>
            <a:r>
              <a:rPr lang="lt-LT" dirty="0" err="1" smtClean="0"/>
              <a:t>zone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trying</a:t>
            </a:r>
            <a:r>
              <a:rPr lang="lt-LT" dirty="0" smtClean="0"/>
              <a:t> </a:t>
            </a:r>
            <a:r>
              <a:rPr lang="lt-LT" dirty="0" err="1" smtClean="0"/>
              <a:t>new</a:t>
            </a:r>
            <a:r>
              <a:rPr lang="lt-LT" dirty="0" smtClean="0"/>
              <a:t> </a:t>
            </a:r>
            <a:r>
              <a:rPr lang="lt-LT" dirty="0" err="1" smtClean="0"/>
              <a:t>things</a:t>
            </a:r>
            <a:r>
              <a:rPr lang="lt-LT" dirty="0" smtClean="0"/>
              <a:t>.</a:t>
            </a:r>
          </a:p>
          <a:p>
            <a:pPr algn="just"/>
            <a:r>
              <a:rPr lang="lt-LT" dirty="0" err="1" smtClean="0"/>
              <a:t>All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respondents</a:t>
            </a:r>
            <a:r>
              <a:rPr lang="lt-LT" dirty="0" smtClean="0"/>
              <a:t> </a:t>
            </a:r>
            <a:r>
              <a:rPr lang="lt-LT" dirty="0" err="1" smtClean="0"/>
              <a:t>believe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lt-LT" dirty="0" err="1" smtClean="0"/>
              <a:t>they</a:t>
            </a:r>
            <a:r>
              <a:rPr lang="lt-LT" dirty="0" smtClean="0"/>
              <a:t> </a:t>
            </a:r>
            <a:r>
              <a:rPr lang="lt-LT" dirty="0" err="1" smtClean="0"/>
              <a:t>have</a:t>
            </a:r>
            <a:r>
              <a:rPr lang="lt-LT" dirty="0" smtClean="0"/>
              <a:t> </a:t>
            </a:r>
            <a:r>
              <a:rPr lang="lt-LT" dirty="0" err="1" smtClean="0"/>
              <a:t>improved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European</a:t>
            </a:r>
            <a:r>
              <a:rPr lang="lt-LT" dirty="0" smtClean="0"/>
              <a:t> </a:t>
            </a:r>
            <a:r>
              <a:rPr lang="lt-LT" dirty="0" err="1" smtClean="0"/>
              <a:t>citizenship</a:t>
            </a:r>
            <a:r>
              <a:rPr lang="lt-LT" dirty="0" smtClean="0"/>
              <a:t> </a:t>
            </a:r>
            <a:r>
              <a:rPr lang="lt-LT" dirty="0" err="1" smtClean="0"/>
              <a:t>while</a:t>
            </a:r>
            <a:r>
              <a:rPr lang="lt-LT" dirty="0" smtClean="0"/>
              <a:t> </a:t>
            </a:r>
            <a:r>
              <a:rPr lang="lt-LT" dirty="0" err="1" smtClean="0"/>
              <a:t>meeting</a:t>
            </a:r>
            <a:r>
              <a:rPr lang="lt-LT" dirty="0" smtClean="0"/>
              <a:t> </a:t>
            </a:r>
            <a:r>
              <a:rPr lang="lt-LT" dirty="0" err="1" smtClean="0"/>
              <a:t>people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other</a:t>
            </a:r>
            <a:r>
              <a:rPr lang="lt-LT" dirty="0" smtClean="0"/>
              <a:t> </a:t>
            </a:r>
            <a:r>
              <a:rPr lang="lt-LT" dirty="0" err="1" smtClean="0"/>
              <a:t>countries</a:t>
            </a:r>
            <a:r>
              <a:rPr lang="lt-LT" dirty="0" smtClean="0"/>
              <a:t>, </a:t>
            </a:r>
            <a:r>
              <a:rPr lang="lt-LT" dirty="0" err="1" smtClean="0"/>
              <a:t>sharing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</a:t>
            </a:r>
            <a:r>
              <a:rPr lang="lt-LT" dirty="0" err="1" smtClean="0"/>
              <a:t>cultures</a:t>
            </a:r>
            <a:r>
              <a:rPr lang="lt-LT" dirty="0" smtClean="0"/>
              <a:t>, </a:t>
            </a:r>
            <a:r>
              <a:rPr lang="lt-LT" dirty="0" err="1" smtClean="0"/>
              <a:t>finding</a:t>
            </a:r>
            <a:r>
              <a:rPr lang="lt-LT" dirty="0" smtClean="0"/>
              <a:t> </a:t>
            </a:r>
            <a:r>
              <a:rPr lang="lt-LT" dirty="0" err="1" smtClean="0"/>
              <a:t>things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common</a:t>
            </a:r>
            <a:r>
              <a:rPr lang="lt-LT" dirty="0" smtClean="0"/>
              <a:t> 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realizing</a:t>
            </a:r>
            <a:r>
              <a:rPr lang="lt-LT" dirty="0" smtClean="0"/>
              <a:t> </a:t>
            </a:r>
            <a:r>
              <a:rPr lang="lt-LT" dirty="0" err="1" smtClean="0"/>
              <a:t>that</a:t>
            </a:r>
            <a:r>
              <a:rPr lang="lt-LT" dirty="0" smtClean="0"/>
              <a:t> </a:t>
            </a:r>
            <a:r>
              <a:rPr lang="en-US" dirty="0" smtClean="0"/>
              <a:t>people </a:t>
            </a:r>
            <a:r>
              <a:rPr lang="en-US" dirty="0"/>
              <a:t>living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another</a:t>
            </a:r>
            <a:r>
              <a:rPr lang="lt-LT" dirty="0" smtClean="0"/>
              <a:t> </a:t>
            </a:r>
            <a:r>
              <a:rPr lang="lt-LT" dirty="0" err="1" smtClean="0"/>
              <a:t>country</a:t>
            </a:r>
            <a:r>
              <a:rPr lang="en-US" dirty="0" smtClean="0"/>
              <a:t> </a:t>
            </a:r>
            <a:r>
              <a:rPr lang="en-US" dirty="0"/>
              <a:t>are similar to people living in </a:t>
            </a:r>
            <a:r>
              <a:rPr lang="lt-LT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country. They are not different. They are all </a:t>
            </a:r>
            <a:r>
              <a:rPr lang="en-US" dirty="0" smtClean="0"/>
              <a:t>Europeans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share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same</a:t>
            </a:r>
            <a:r>
              <a:rPr lang="lt-LT" dirty="0" smtClean="0"/>
              <a:t> </a:t>
            </a:r>
            <a:r>
              <a:rPr lang="lt-LT" dirty="0" err="1" smtClean="0"/>
              <a:t>ground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87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 err="1" smtClean="0"/>
              <a:t>Say</a:t>
            </a:r>
            <a:r>
              <a:rPr lang="lt-LT" sz="2400" dirty="0" smtClean="0"/>
              <a:t> </a:t>
            </a:r>
            <a:r>
              <a:rPr lang="lt-LT" sz="2400" dirty="0" err="1" smtClean="0"/>
              <a:t>with</a:t>
            </a:r>
            <a:r>
              <a:rPr lang="lt-LT" sz="2400" dirty="0" smtClean="0"/>
              <a:t> a </a:t>
            </a:r>
            <a:r>
              <a:rPr lang="lt-LT" sz="2400" dirty="0" err="1" smtClean="0"/>
              <a:t>few</a:t>
            </a:r>
            <a:r>
              <a:rPr lang="lt-LT" sz="2400" dirty="0" smtClean="0"/>
              <a:t> </a:t>
            </a:r>
            <a:r>
              <a:rPr lang="lt-LT" sz="2400" dirty="0" err="1" smtClean="0"/>
              <a:t>words</a:t>
            </a:r>
            <a:r>
              <a:rPr lang="lt-LT" sz="2400" dirty="0" smtClean="0"/>
              <a:t> </a:t>
            </a:r>
            <a:r>
              <a:rPr lang="lt-LT" sz="2400" dirty="0" err="1" smtClean="0"/>
              <a:t>how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project</a:t>
            </a:r>
            <a:r>
              <a:rPr lang="lt-LT" sz="2400" dirty="0" smtClean="0"/>
              <a:t> -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meeting</a:t>
            </a:r>
            <a:r>
              <a:rPr lang="lt-LT" sz="2400" dirty="0" smtClean="0"/>
              <a:t> </a:t>
            </a:r>
            <a:r>
              <a:rPr lang="lt-LT" sz="2400" dirty="0" err="1" smtClean="0"/>
              <a:t>in</a:t>
            </a:r>
            <a:r>
              <a:rPr lang="lt-LT" sz="2400" dirty="0" smtClean="0"/>
              <a:t> </a:t>
            </a:r>
            <a:r>
              <a:rPr lang="lt-LT" sz="2400" dirty="0" err="1" smtClean="0"/>
              <a:t>Cluj</a:t>
            </a:r>
            <a:r>
              <a:rPr lang="lt-LT" sz="2400" dirty="0" smtClean="0"/>
              <a:t> - </a:t>
            </a:r>
            <a:r>
              <a:rPr lang="lt-LT" sz="2400" dirty="0" err="1" smtClean="0"/>
              <a:t>has</a:t>
            </a:r>
            <a:r>
              <a:rPr lang="lt-LT" sz="2400" dirty="0" smtClean="0"/>
              <a:t> </a:t>
            </a:r>
            <a:r>
              <a:rPr lang="lt-LT" sz="2400" dirty="0" err="1" smtClean="0"/>
              <a:t>improved</a:t>
            </a:r>
            <a:r>
              <a:rPr lang="lt-LT" sz="2400" dirty="0" smtClean="0"/>
              <a:t> </a:t>
            </a:r>
            <a:r>
              <a:rPr lang="lt-LT" sz="2400" dirty="0" err="1" smtClean="0"/>
              <a:t>your</a:t>
            </a:r>
            <a:r>
              <a:rPr lang="lt-LT" sz="2400" dirty="0" smtClean="0"/>
              <a:t> </a:t>
            </a:r>
            <a:r>
              <a:rPr lang="lt-LT" sz="2400" dirty="0" err="1" smtClean="0"/>
              <a:t>knowledge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Europe</a:t>
            </a:r>
            <a:r>
              <a:rPr lang="lt-LT" sz="2400" dirty="0" smtClean="0"/>
              <a:t>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its</a:t>
            </a:r>
            <a:r>
              <a:rPr lang="lt-LT" sz="2400" dirty="0" smtClean="0"/>
              <a:t> </a:t>
            </a:r>
            <a:r>
              <a:rPr lang="lt-LT" sz="2400" dirty="0" err="1" smtClean="0"/>
              <a:t>artists</a:t>
            </a: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7" name="Picture 3" descr="C:\Users\user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640960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7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</a:t>
            </a:r>
            <a:r>
              <a:rPr lang="en-US" dirty="0" err="1" smtClean="0"/>
              <a:t>nowledge</a:t>
            </a:r>
            <a:r>
              <a:rPr lang="en-US" dirty="0" smtClean="0"/>
              <a:t> </a:t>
            </a:r>
            <a:r>
              <a:rPr lang="en-US" dirty="0"/>
              <a:t>of Europe and its artists</a:t>
            </a:r>
            <a:endParaRPr lang="lt-L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92087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8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of Europe and its artists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38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Say with a few words how the project – and the meeting in </a:t>
            </a:r>
            <a:r>
              <a:rPr lang="en-US" sz="2400" dirty="0" err="1" smtClean="0"/>
              <a:t>Cluj</a:t>
            </a:r>
            <a:r>
              <a:rPr lang="en-US" sz="2400" dirty="0" smtClean="0"/>
              <a:t> – has improved your knowledge of Land Art or Ceramics </a:t>
            </a: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0" name="Picture 2" descr="C:\Users\user\Desktop\downloa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62124"/>
            <a:ext cx="8784976" cy="469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Knowledge of land art and ceramics</a:t>
            </a:r>
            <a:endParaRPr lang="lt-L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56083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Knowledge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land</a:t>
            </a:r>
            <a:r>
              <a:rPr lang="lt-LT" dirty="0" smtClean="0"/>
              <a:t> art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ceramics</a:t>
            </a:r>
            <a:endParaRPr lang="lt-L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20079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4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Say with a few words how the project – and the meeting in </a:t>
            </a:r>
            <a:r>
              <a:rPr lang="en-US" sz="2400" dirty="0" err="1" smtClean="0"/>
              <a:t>Cluj</a:t>
            </a:r>
            <a:r>
              <a:rPr lang="en-US" sz="2400" dirty="0" smtClean="0"/>
              <a:t> – has improved your self-confidence and creativity </a:t>
            </a: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3074" name="Picture 2" descr="C:\Users\user\Desktop\downloa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68952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9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Self-confidence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creativity</a:t>
            </a:r>
            <a:endParaRPr lang="lt-L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632847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341</Words>
  <Application>Microsoft Office PowerPoint</Application>
  <PresentationFormat>Demonstracija ekrane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Office tema</vt:lpstr>
      <vt:lpstr>Impact on the participants of the project</vt:lpstr>
      <vt:lpstr>Say with a few words how the project - and the meeting in Cluj - has improved your knowledge of Europe and its artists</vt:lpstr>
      <vt:lpstr>Knowledge of Europe and its artists</vt:lpstr>
      <vt:lpstr>Knowledge of Europe and its artists</vt:lpstr>
      <vt:lpstr>Say with a few words how the project – and the meeting in Cluj – has improved your knowledge of Land Art or Ceramics </vt:lpstr>
      <vt:lpstr>Knowledge of land art and ceramics</vt:lpstr>
      <vt:lpstr>Knowledge of land art and ceramics</vt:lpstr>
      <vt:lpstr>Say with a few words how the project – and the meeting in Cluj – has improved your self-confidence and creativity </vt:lpstr>
      <vt:lpstr>Self-confidence and creativity</vt:lpstr>
      <vt:lpstr>Self-confidence and creativity</vt:lpstr>
      <vt:lpstr>Say with a few words how the project – and the meeting in Cluj – has improved your European citizenship </vt:lpstr>
      <vt:lpstr>European citizenship </vt:lpstr>
      <vt:lpstr>European citizenship</vt:lpstr>
      <vt:lpstr>Conclusions </vt:lpstr>
      <vt:lpstr>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on the participants of the project</dc:title>
  <dc:creator>user</dc:creator>
  <cp:lastModifiedBy>user</cp:lastModifiedBy>
  <cp:revision>16</cp:revision>
  <dcterms:created xsi:type="dcterms:W3CDTF">2017-06-16T09:24:42Z</dcterms:created>
  <dcterms:modified xsi:type="dcterms:W3CDTF">2017-08-06T14:34:04Z</dcterms:modified>
</cp:coreProperties>
</file>