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F3BB-596F-4EED-8AE0-92040D34654E}" type="datetimeFigureOut">
              <a:rPr lang="lt-LT" smtClean="0"/>
              <a:t>2017.05.04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077A-B5F1-4FA3-987A-7C36EA8383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57830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F3BB-596F-4EED-8AE0-92040D34654E}" type="datetimeFigureOut">
              <a:rPr lang="lt-LT" smtClean="0"/>
              <a:t>2017.05.04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077A-B5F1-4FA3-987A-7C36EA8383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798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F3BB-596F-4EED-8AE0-92040D34654E}" type="datetimeFigureOut">
              <a:rPr lang="lt-LT" smtClean="0"/>
              <a:t>2017.05.04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077A-B5F1-4FA3-987A-7C36EA8383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1400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F3BB-596F-4EED-8AE0-92040D34654E}" type="datetimeFigureOut">
              <a:rPr lang="lt-LT" smtClean="0"/>
              <a:t>2017.05.04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077A-B5F1-4FA3-987A-7C36EA8383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9292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F3BB-596F-4EED-8AE0-92040D34654E}" type="datetimeFigureOut">
              <a:rPr lang="lt-LT" smtClean="0"/>
              <a:t>2017.05.04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077A-B5F1-4FA3-987A-7C36EA8383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9290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F3BB-596F-4EED-8AE0-92040D34654E}" type="datetimeFigureOut">
              <a:rPr lang="lt-LT" smtClean="0"/>
              <a:t>2017.05.04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077A-B5F1-4FA3-987A-7C36EA8383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3585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F3BB-596F-4EED-8AE0-92040D34654E}" type="datetimeFigureOut">
              <a:rPr lang="lt-LT" smtClean="0"/>
              <a:t>2017.05.04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077A-B5F1-4FA3-987A-7C36EA8383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58869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F3BB-596F-4EED-8AE0-92040D34654E}" type="datetimeFigureOut">
              <a:rPr lang="lt-LT" smtClean="0"/>
              <a:t>2017.05.04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077A-B5F1-4FA3-987A-7C36EA8383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2568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F3BB-596F-4EED-8AE0-92040D34654E}" type="datetimeFigureOut">
              <a:rPr lang="lt-LT" smtClean="0"/>
              <a:t>2017.05.04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077A-B5F1-4FA3-987A-7C36EA8383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3752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F3BB-596F-4EED-8AE0-92040D34654E}" type="datetimeFigureOut">
              <a:rPr lang="lt-LT" smtClean="0"/>
              <a:t>2017.05.04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077A-B5F1-4FA3-987A-7C36EA8383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5979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F3BB-596F-4EED-8AE0-92040D34654E}" type="datetimeFigureOut">
              <a:rPr lang="lt-LT" smtClean="0"/>
              <a:t>2017.05.04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077A-B5F1-4FA3-987A-7C36EA8383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0652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0F3BB-596F-4EED-8AE0-92040D34654E}" type="datetimeFigureOut">
              <a:rPr lang="lt-LT" smtClean="0"/>
              <a:t>2017.05.04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C077A-B5F1-4FA3-987A-7C36EA8383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806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err="1" smtClean="0"/>
              <a:t>Preparation</a:t>
            </a:r>
            <a:r>
              <a:rPr lang="lt-LT" dirty="0" smtClean="0"/>
              <a:t> </a:t>
            </a:r>
            <a:r>
              <a:rPr lang="lt-LT" dirty="0" err="1" smtClean="0"/>
              <a:t>for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2nd </a:t>
            </a:r>
            <a:r>
              <a:rPr lang="lt-LT" dirty="0" err="1" smtClean="0"/>
              <a:t>mobility</a:t>
            </a:r>
            <a:r>
              <a:rPr lang="lt-LT" dirty="0" smtClean="0"/>
              <a:t> </a:t>
            </a:r>
            <a:r>
              <a:rPr lang="lt-LT" dirty="0" err="1" smtClean="0"/>
              <a:t>in</a:t>
            </a:r>
            <a:r>
              <a:rPr lang="lt-LT" dirty="0" smtClean="0"/>
              <a:t> </a:t>
            </a:r>
            <a:r>
              <a:rPr lang="lt-LT" dirty="0" err="1" smtClean="0"/>
              <a:t>Romania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8897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Land</a:t>
            </a:r>
            <a:r>
              <a:rPr lang="lt-LT" dirty="0" smtClean="0"/>
              <a:t> Art</a:t>
            </a:r>
            <a:endParaRPr lang="lt-LT" dirty="0"/>
          </a:p>
        </p:txBody>
      </p:sp>
      <p:pic>
        <p:nvPicPr>
          <p:cNvPr id="1026" name="Picture 2" descr="C:\Users\user\Downloads\18236263_1520510641340399_1457345981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59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37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90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Ceramics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6146" name="Picture 2" descr="C:\Users\user\Downloads\18195495_1654834834546209_715500368_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15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23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9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</Words>
  <Application>Microsoft Office PowerPoint</Application>
  <PresentationFormat>Demonstracija ekrane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8" baseType="lpstr">
      <vt:lpstr>Office tema</vt:lpstr>
      <vt:lpstr>Preparation for the 2nd mobility in Romania</vt:lpstr>
      <vt:lpstr>Land Art</vt:lpstr>
      <vt:lpstr>PowerPoint pristatymas</vt:lpstr>
      <vt:lpstr>PowerPoint pristatymas</vt:lpstr>
      <vt:lpstr>Ceramics 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for the 2nd mobility in Romania</dc:title>
  <dc:creator>user</dc:creator>
  <cp:lastModifiedBy>user</cp:lastModifiedBy>
  <cp:revision>2</cp:revision>
  <dcterms:created xsi:type="dcterms:W3CDTF">2017-05-04T16:20:31Z</dcterms:created>
  <dcterms:modified xsi:type="dcterms:W3CDTF">2017-05-04T16:31:09Z</dcterms:modified>
</cp:coreProperties>
</file>