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28" name="Antraštė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cxnSp>
        <p:nvCxnSpPr>
          <p:cNvPr id="8" name="Tiesioji jungtis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Tiesioji jungtis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a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os vietos rezervavimo ženklas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8D9C-A15B-4D85-9075-A0B7CB5A1B6F}" type="datetimeFigureOut">
              <a:rPr lang="lt-LT" smtClean="0"/>
              <a:t>2016.11.23</a:t>
            </a:fld>
            <a:endParaRPr lang="lt-LT"/>
          </a:p>
        </p:txBody>
      </p:sp>
      <p:sp>
        <p:nvSpPr>
          <p:cNvPr id="16" name="Skaidrės numerio vietos rezervavimo ženklas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3DD8AB-BFC6-49F8-A97C-C01309AA8F4E}" type="slidenum">
              <a:rPr lang="lt-LT" smtClean="0"/>
              <a:t>‹#›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8D9C-A15B-4D85-9075-A0B7CB5A1B6F}" type="datetimeFigureOut">
              <a:rPr lang="lt-LT" smtClean="0"/>
              <a:t>2016.11.23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D8AB-BFC6-49F8-A97C-C01309AA8F4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8D9C-A15B-4D85-9075-A0B7CB5A1B6F}" type="datetimeFigureOut">
              <a:rPr lang="lt-LT" smtClean="0"/>
              <a:t>2016.11.23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D8AB-BFC6-49F8-A97C-C01309AA8F4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urinio vietos rezervavimo ženklas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168D9C-A15B-4D85-9075-A0B7CB5A1B6F}" type="datetimeFigureOut">
              <a:rPr lang="lt-LT" smtClean="0"/>
              <a:t>2016.11.23</a:t>
            </a:fld>
            <a:endParaRPr lang="lt-LT"/>
          </a:p>
        </p:txBody>
      </p:sp>
      <p:sp>
        <p:nvSpPr>
          <p:cNvPr id="15" name="Skaidrės numerio vietos rezervavimo ženklas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53DD8AB-BFC6-49F8-A97C-C01309AA8F4E}" type="slidenum">
              <a:rPr lang="lt-LT" smtClean="0"/>
              <a:t>‹#›</a:t>
            </a:fld>
            <a:endParaRPr lang="lt-LT"/>
          </a:p>
        </p:txBody>
      </p:sp>
      <p:sp>
        <p:nvSpPr>
          <p:cNvPr id="16" name="Poraštės vietos rezervavimo ženklas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7" name="Antraštė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8D9C-A15B-4D85-9075-A0B7CB5A1B6F}" type="datetimeFigureOut">
              <a:rPr lang="lt-LT" smtClean="0"/>
              <a:t>2016.11.23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D8AB-BFC6-49F8-A97C-C01309AA8F4E}" type="slidenum">
              <a:rPr lang="lt-LT" smtClean="0"/>
              <a:t>‹#›</a:t>
            </a:fld>
            <a:endParaRPr lang="lt-LT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cxnSp>
        <p:nvCxnSpPr>
          <p:cNvPr id="7" name="Tiesioji jungtis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8D9C-A15B-4D85-9075-A0B7CB5A1B6F}" type="datetimeFigureOut">
              <a:rPr lang="lt-LT" smtClean="0"/>
              <a:t>2016.11.23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D8AB-BFC6-49F8-A97C-C01309AA8F4E}" type="slidenum">
              <a:rPr lang="lt-LT" smtClean="0"/>
              <a:t>‹#›</a:t>
            </a:fld>
            <a:endParaRPr lang="lt-LT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D8AB-BFC6-49F8-A97C-C01309AA8F4E}" type="slidenum">
              <a:rPr lang="lt-LT" smtClean="0"/>
              <a:t>‹#›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8D9C-A15B-4D85-9075-A0B7CB5A1B6F}" type="datetimeFigureOut">
              <a:rPr lang="lt-LT" smtClean="0"/>
              <a:t>2016.11.23</a:t>
            </a:fld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32" name="Turinio vietos rezervavimo ženklas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34" name="Turinio vietos rezervavimo ženklas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cxnSp>
        <p:nvCxnSpPr>
          <p:cNvPr id="10" name="Tiesioji jungtis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Tiesioji jungtis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8D9C-A15B-4D85-9075-A0B7CB5A1B6F}" type="datetimeFigureOut">
              <a:rPr lang="lt-LT" smtClean="0"/>
              <a:t>2016.11.23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D8AB-BFC6-49F8-A97C-C01309AA8F4E}" type="slidenum">
              <a:rPr lang="lt-LT" smtClean="0"/>
              <a:t>‹#›</a:t>
            </a:fld>
            <a:endParaRPr lang="lt-LT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8D9C-A15B-4D85-9075-A0B7CB5A1B6F}" type="datetimeFigureOut">
              <a:rPr lang="lt-LT" smtClean="0"/>
              <a:t>2016.11.23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D8AB-BFC6-49F8-A97C-C01309AA8F4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urinio vietos rezervavimo ženklas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31" name="Antraštė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8" name="Datos vietos rezervavimo ženklas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168D9C-A15B-4D85-9075-A0B7CB5A1B6F}" type="datetimeFigureOut">
              <a:rPr lang="lt-LT" smtClean="0"/>
              <a:t>2016.11.23</a:t>
            </a:fld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53DD8AB-BFC6-49F8-A97C-C01309AA8F4E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lt-LT" smtClean="0"/>
              <a:t>Spustelėkite piktogr. norėdami įtraukti pav.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8" name="Datos vietos rezervavimo ženklas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8D9C-A15B-4D85-9075-A0B7CB5A1B6F}" type="datetimeFigureOut">
              <a:rPr lang="lt-LT" smtClean="0"/>
              <a:t>2016.11.23</a:t>
            </a:fld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3DD8AB-BFC6-49F8-A97C-C01309AA8F4E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o vietos rezervavimo ženklas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24" name="Datos vietos rezervavimo ženklas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168D9C-A15B-4D85-9075-A0B7CB5A1B6F}" type="datetimeFigureOut">
              <a:rPr lang="lt-LT" smtClean="0"/>
              <a:t>2016.11.23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53DD8AB-BFC6-49F8-A97C-C01309AA8F4E}" type="slidenum">
              <a:rPr lang="lt-LT" smtClean="0"/>
              <a:t>‹#›</a:t>
            </a:fld>
            <a:endParaRPr lang="lt-LT"/>
          </a:p>
        </p:txBody>
      </p:sp>
      <p:sp>
        <p:nvSpPr>
          <p:cNvPr id="5" name="Pavadinimo vietos rezervavimo ženkla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err="1" smtClean="0"/>
              <a:t>The</a:t>
            </a:r>
            <a:r>
              <a:rPr lang="lt-LT" dirty="0" smtClean="0"/>
              <a:t> story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Matbuc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0005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Matbuc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character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born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Luynes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Aix-en-Provence.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dreams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a lot.</a:t>
            </a:r>
          </a:p>
          <a:p>
            <a:pPr algn="just"/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beginning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feels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lost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doesn‘t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path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choose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become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someone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today‘s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Europe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decides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challenge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himself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at.</a:t>
            </a:r>
          </a:p>
          <a:p>
            <a:pPr algn="just"/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decides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travel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look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inspiration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visiting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countries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(France,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Romania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Italy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Lithuania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gets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cuisine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artistic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heritage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wants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try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art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„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eyes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notable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artists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studies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art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techniques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biographies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works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various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artists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relate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himself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lt-LT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writes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memoirs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takes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a lot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pictures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records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events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interviews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shares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experience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communicaton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since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wants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progress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feedback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improve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sees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acquired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a lot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improved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artistic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became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confident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everything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become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valuable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able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live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today‘s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demanding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t-LT" dirty="0" err="1" smtClean="0"/>
              <a:t>Long</a:t>
            </a:r>
            <a:r>
              <a:rPr lang="lt-LT" dirty="0" smtClean="0"/>
              <a:t> story </a:t>
            </a:r>
            <a:r>
              <a:rPr lang="lt-LT" dirty="0" err="1" smtClean="0"/>
              <a:t>short</a:t>
            </a:r>
            <a:r>
              <a:rPr lang="lt-LT" dirty="0" smtClean="0"/>
              <a:t>...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9923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Jack-Of-All</a:t>
            </a:r>
            <a:r>
              <a:rPr lang="lt-LT" dirty="0" smtClean="0"/>
              <a:t>-</a:t>
            </a:r>
            <a:r>
              <a:rPr lang="lt-LT" dirty="0" err="1" smtClean="0"/>
              <a:t>Arts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Rather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becoming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master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Matbuc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become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jack-of-all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arts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Being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versatile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having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many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helped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adapt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today‘s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constantly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changing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28800"/>
            <a:ext cx="370770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64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pierius">
  <a:themeElements>
    <a:clrScheme name="Popierius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opierius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opieriu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70</TotalTime>
  <Words>261</Words>
  <Application>Microsoft Office PowerPoint</Application>
  <PresentationFormat>Demonstracija ekrane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4" baseType="lpstr">
      <vt:lpstr>Popierius</vt:lpstr>
      <vt:lpstr>The story of Matbuc</vt:lpstr>
      <vt:lpstr>Long story short...</vt:lpstr>
      <vt:lpstr>Jack-Of-All-Arts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of Matbuc</dc:title>
  <dc:creator>user</dc:creator>
  <cp:lastModifiedBy>user</cp:lastModifiedBy>
  <cp:revision>8</cp:revision>
  <dcterms:created xsi:type="dcterms:W3CDTF">2016-11-02T08:40:05Z</dcterms:created>
  <dcterms:modified xsi:type="dcterms:W3CDTF">2016-11-23T15:18:09Z</dcterms:modified>
</cp:coreProperties>
</file>