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7" r:id="rId3"/>
    <p:sldId id="260" r:id="rId4"/>
    <p:sldId id="261" r:id="rId5"/>
    <p:sldId id="263" r:id="rId6"/>
    <p:sldId id="262" r:id="rId7"/>
    <p:sldId id="264" r:id="rId8"/>
    <p:sldId id="258" r:id="rId9"/>
    <p:sldId id="259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66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69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54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2157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38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97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07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152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2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5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8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1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2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1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6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5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6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749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424" y="0"/>
            <a:ext cx="6994576" cy="6858000"/>
          </a:xfrm>
          <a:prstGeom prst="rect">
            <a:avLst/>
          </a:prstGeom>
        </p:spPr>
      </p:pic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85737" y="1142999"/>
            <a:ext cx="4585381" cy="3771899"/>
          </a:xfrm>
        </p:spPr>
        <p:txBody>
          <a:bodyPr>
            <a:noAutofit/>
          </a:bodyPr>
          <a:lstStyle/>
          <a:p>
            <a:r>
              <a:rPr lang="lt-LT" sz="11500" b="1" i="1" dirty="0" err="1">
                <a:solidFill>
                  <a:schemeClr val="tx1"/>
                </a:solidFill>
                <a:effectLst/>
                <a:latin typeface="Edwardian Script ITC" panose="030303020407070D0804" pitchFamily="66" charset="0"/>
                <a:cs typeface="Times New Roman" panose="02020603050405020304" pitchFamily="18" charset="0"/>
              </a:rPr>
              <a:t>Victor</a:t>
            </a:r>
            <a:r>
              <a:rPr lang="lt-LT" sz="11500" b="1" i="1" dirty="0">
                <a:solidFill>
                  <a:schemeClr val="tx1"/>
                </a:solidFill>
                <a:latin typeface="Edwardian Script ITC" panose="030303020407070D0804" pitchFamily="66" charset="0"/>
                <a:cs typeface="Times New Roman" panose="02020603050405020304" pitchFamily="18" charset="0"/>
              </a:rPr>
              <a:t> </a:t>
            </a:r>
            <a:r>
              <a:rPr lang="lt-LT" sz="11500" b="1" i="1" dirty="0" err="1">
                <a:solidFill>
                  <a:schemeClr val="tx1"/>
                </a:solidFill>
                <a:latin typeface="Edwardian Script ITC" panose="030303020407070D0804" pitchFamily="66" charset="0"/>
                <a:cs typeface="Times New Roman" panose="02020603050405020304" pitchFamily="18" charset="0"/>
              </a:rPr>
              <a:t>Vasarely</a:t>
            </a:r>
            <a:endParaRPr lang="lt-LT" sz="11500" b="1" i="1" dirty="0">
              <a:solidFill>
                <a:schemeClr val="tx1"/>
              </a:solidFill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8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/>
              <a:t>Making</a:t>
            </a:r>
            <a:r>
              <a:rPr lang="lt-LT" dirty="0" smtClean="0"/>
              <a:t> Art </a:t>
            </a:r>
            <a:r>
              <a:rPr lang="lt-LT" dirty="0" err="1" smtClean="0"/>
              <a:t>Together</a:t>
            </a:r>
            <a:r>
              <a:rPr lang="lt-LT" dirty="0" smtClean="0"/>
              <a:t> </a:t>
            </a:r>
            <a:r>
              <a:rPr lang="lt-LT" dirty="0" err="1" smtClean="0"/>
              <a:t>Brings</a:t>
            </a:r>
            <a:r>
              <a:rPr lang="lt-LT" dirty="0" smtClean="0"/>
              <a:t> </a:t>
            </a:r>
            <a:r>
              <a:rPr lang="lt-LT" dirty="0" err="1" smtClean="0"/>
              <a:t>Us</a:t>
            </a:r>
            <a:r>
              <a:rPr lang="lt-LT" dirty="0" smtClean="0"/>
              <a:t> </a:t>
            </a:r>
            <a:r>
              <a:rPr lang="lt-LT" dirty="0" err="1" smtClean="0"/>
              <a:t>Closer</a:t>
            </a:r>
            <a:endParaRPr lang="lt-LT" dirty="0"/>
          </a:p>
        </p:txBody>
      </p:sp>
      <p:pic>
        <p:nvPicPr>
          <p:cNvPr id="1026" name="Picture 2" descr="C:\Users\user\Desktop\projektas\logo europ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25" y="2700877"/>
            <a:ext cx="9793224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600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375066" y="26044"/>
            <a:ext cx="6061164" cy="820456"/>
          </a:xfrm>
        </p:spPr>
        <p:txBody>
          <a:bodyPr>
            <a:normAutofit fontScale="90000"/>
          </a:bodyPr>
          <a:lstStyle/>
          <a:p>
            <a:r>
              <a:rPr lang="lt-LT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Victor</a:t>
            </a:r>
            <a:r>
              <a:rPr lang="lt-LT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biography</a:t>
            </a:r>
            <a:endParaRPr lang="lt-LT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5448665" y="846500"/>
            <a:ext cx="5913966" cy="5454287"/>
          </a:xfrm>
        </p:spPr>
        <p:txBody>
          <a:bodyPr>
            <a:noAutofit/>
          </a:bodyPr>
          <a:lstStyle/>
          <a:p>
            <a:pPr algn="just"/>
            <a:r>
              <a:rPr lang="lt-L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Vasarely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lt-L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Hungarian-French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artist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lt-L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1927, he abandoned medicine to learn traditional academic painting at the private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Podolini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-Volkmann Academy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1928/1929, he enrolled at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Sándor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Bortnyik's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private art school called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Műhely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widely recognized as Budapest's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Bauhaus studies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1929 he painted his Blue Study and Green Study</a:t>
            </a:r>
            <a:endParaRPr lang="lt-L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1930, he married his fellow student Claire Spinner (1908–1990)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t-L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sons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Vasarely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left Hungary and settled in Paris in 1930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worked as a graphic artist and as a creative consultant at the advertising agencies Havas,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Draeger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Devambez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(1930–1935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  <a:r>
              <a:rPr lang="lt-LT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99701" y="5727337"/>
            <a:ext cx="4546099" cy="1057353"/>
          </a:xfrm>
        </p:spPr>
        <p:txBody>
          <a:bodyPr>
            <a:normAutofit fontScale="77500" lnSpcReduction="20000"/>
          </a:bodyPr>
          <a:lstStyle/>
          <a:p>
            <a:r>
              <a:rPr lang="lt-LT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</a:t>
            </a:r>
            <a:r>
              <a:rPr lang="lt-LT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t-LT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t-LT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Pécs</a:t>
            </a:r>
            <a:r>
              <a:rPr lang="lt-LT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Austro-</a:t>
            </a:r>
            <a:r>
              <a:rPr lang="lt-LT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lt-LT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Monarchy</a:t>
            </a:r>
            <a:r>
              <a:rPr lang="lt-LT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(1906.04.09)</a:t>
            </a:r>
          </a:p>
          <a:p>
            <a:r>
              <a:rPr lang="lt-LT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Died</a:t>
            </a:r>
            <a:r>
              <a:rPr lang="lt-LT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t-LT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Paris, France (1997.03.15)</a:t>
            </a:r>
          </a:p>
          <a:p>
            <a:endParaRPr lang="lt-LT" dirty="0"/>
          </a:p>
          <a:p>
            <a:endParaRPr lang="lt-LT" dirty="0"/>
          </a:p>
        </p:txBody>
      </p:sp>
      <p:pic>
        <p:nvPicPr>
          <p:cNvPr id="2050" name="Picture 2" descr="https://upload.wikimedia.org/wikipedia/commons/thumb/b/b2/Victor_Vasarely.jpg/220px-Victor_Vasare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6" y="441230"/>
            <a:ext cx="4140370" cy="528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05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 idx="4294967295"/>
          </p:nvPr>
        </p:nvSpPr>
        <p:spPr>
          <a:xfrm>
            <a:off x="1042987" y="566737"/>
            <a:ext cx="10353675" cy="969963"/>
          </a:xfrm>
        </p:spPr>
        <p:txBody>
          <a:bodyPr/>
          <a:lstStyle/>
          <a:p>
            <a:r>
              <a:rPr lang="lt-LT" dirty="0"/>
              <a:t>BLUE AND GREEN STUDY	</a:t>
            </a:r>
          </a:p>
        </p:txBody>
      </p:sp>
      <p:pic>
        <p:nvPicPr>
          <p:cNvPr id="3074" name="Picture 2" descr="Image result for vasarely blue and green stu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76" y="1676400"/>
            <a:ext cx="3810896" cy="440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36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1390650" y="2591485"/>
            <a:ext cx="9958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1929-1944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graphics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Vasarely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experimented with textural effects, perspective, shadow and light. His early graphic period resulted in works such as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Zebras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(1937),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Chess Board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(1935)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Image result for black sq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24" y="1000125"/>
            <a:ext cx="3936538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ačiakampis 6"/>
          <p:cNvSpPr/>
          <p:nvPr/>
        </p:nvSpPr>
        <p:spPr>
          <a:xfrm>
            <a:off x="4978700" y="897104"/>
            <a:ext cx="243938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6600" dirty="0"/>
              <a:t>FACT</a:t>
            </a:r>
          </a:p>
        </p:txBody>
      </p:sp>
    </p:spTree>
    <p:extLst>
      <p:ext uri="{BB962C8B-B14F-4D97-AF65-F5344CB8AC3E}">
        <p14:creationId xmlns:p14="http://schemas.microsoft.com/office/powerpoint/2010/main" val="3877600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black sq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357" y="5673209"/>
            <a:ext cx="3174537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black sq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88" y="5885378"/>
            <a:ext cx="25003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vasarely  Chess 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4" y="798185"/>
            <a:ext cx="3743324" cy="464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vasarely  zeb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357313"/>
            <a:ext cx="5091112" cy="40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2016861" y="5885378"/>
            <a:ext cx="2305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AR JULIAN" panose="02000000000000000000" pitchFamily="2" charset="0"/>
                <a:cs typeface="Times New Roman" panose="02020603050405020304" pitchFamily="18" charset="0"/>
              </a:rPr>
              <a:t>Zebras</a:t>
            </a:r>
            <a:r>
              <a:rPr lang="en-US" sz="2800" dirty="0">
                <a:latin typeface="AR JULIAN" panose="02000000000000000000" pitchFamily="2" charset="0"/>
                <a:cs typeface="Times New Roman" panose="02020603050405020304" pitchFamily="18" charset="0"/>
              </a:rPr>
              <a:t> (1937)</a:t>
            </a:r>
            <a:endParaRPr lang="lt-LT" sz="2800" dirty="0">
              <a:latin typeface="AR JULIAN" panose="02000000000000000000" pitchFamily="2" charset="0"/>
            </a:endParaRPr>
          </a:p>
        </p:txBody>
      </p:sp>
      <p:sp>
        <p:nvSpPr>
          <p:cNvPr id="3" name="Stačiakampis 2"/>
          <p:cNvSpPr/>
          <p:nvPr/>
        </p:nvSpPr>
        <p:spPr>
          <a:xfrm>
            <a:off x="6796004" y="5683150"/>
            <a:ext cx="3267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AR JULIAN" panose="02000000000000000000" pitchFamily="2" charset="0"/>
                <a:cs typeface="Times New Roman" panose="02020603050405020304" pitchFamily="18" charset="0"/>
              </a:rPr>
              <a:t>Chess Board</a:t>
            </a:r>
            <a:r>
              <a:rPr lang="en-US" sz="2800" dirty="0">
                <a:latin typeface="AR JULIAN" panose="02000000000000000000" pitchFamily="2" charset="0"/>
                <a:cs typeface="Times New Roman" panose="02020603050405020304" pitchFamily="18" charset="0"/>
              </a:rPr>
              <a:t> (1935)</a:t>
            </a:r>
            <a:endParaRPr lang="lt-LT" sz="2800" dirty="0"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36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Image result for black sq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731" y="465860"/>
            <a:ext cx="3936538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čiakampis 4"/>
          <p:cNvSpPr/>
          <p:nvPr/>
        </p:nvSpPr>
        <p:spPr>
          <a:xfrm>
            <a:off x="1748238" y="1847374"/>
            <a:ext cx="83401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</a:rPr>
              <a:t>1944-1947</a:t>
            </a:r>
            <a:r>
              <a:rPr lang="en-US" sz="2000" dirty="0">
                <a:latin typeface="Arial" panose="020B0604020202020204" pitchFamily="34" charset="0"/>
              </a:rPr>
              <a:t>: </a:t>
            </a:r>
            <a:r>
              <a:rPr lang="en-US" sz="2000" i="1" dirty="0">
                <a:latin typeface="Arial" panose="020B0604020202020204" pitchFamily="34" charset="0"/>
              </a:rPr>
              <a:t>Les </a:t>
            </a:r>
            <a:r>
              <a:rPr lang="en-US" sz="2000" i="1" dirty="0" err="1">
                <a:latin typeface="Arial" panose="020B0604020202020204" pitchFamily="34" charset="0"/>
              </a:rPr>
              <a:t>Fausses</a:t>
            </a:r>
            <a:r>
              <a:rPr lang="en-US" sz="2000" i="1" dirty="0">
                <a:latin typeface="Arial" panose="020B0604020202020204" pitchFamily="34" charset="0"/>
              </a:rPr>
              <a:t> Routes – </a:t>
            </a:r>
            <a:r>
              <a:rPr lang="lt-LT" sz="2000" i="1" dirty="0">
                <a:latin typeface="Arial" panose="020B0604020202020204" pitchFamily="34" charset="0"/>
              </a:rPr>
              <a:t>(</a:t>
            </a:r>
            <a:r>
              <a:rPr lang="lt-LT" sz="2000" i="1" dirty="0" err="1">
                <a:latin typeface="Arial" panose="020B0604020202020204" pitchFamily="34" charset="0"/>
              </a:rPr>
              <a:t>en</a:t>
            </a:r>
            <a:r>
              <a:rPr lang="lt-LT" sz="2000" i="1" dirty="0">
                <a:latin typeface="Arial" panose="020B0604020202020204" pitchFamily="34" charset="0"/>
              </a:rPr>
              <a:t>.</a:t>
            </a:r>
            <a:r>
              <a:rPr lang="en-US" sz="2000" i="1" dirty="0">
                <a:latin typeface="Arial" panose="020B0604020202020204" pitchFamily="34" charset="0"/>
              </a:rPr>
              <a:t>On the wrong track</a:t>
            </a:r>
            <a:r>
              <a:rPr lang="lt-LT" sz="2000" i="1" dirty="0">
                <a:latin typeface="Arial" panose="020B0604020202020204" pitchFamily="34" charset="0"/>
              </a:rPr>
              <a:t>)</a:t>
            </a:r>
            <a:r>
              <a:rPr lang="en-US" sz="2000" dirty="0">
                <a:latin typeface="Arial" panose="020B0604020202020204" pitchFamily="34" charset="0"/>
              </a:rPr>
              <a:t>: During </a:t>
            </a:r>
            <a:r>
              <a:rPr lang="en-US" sz="2000" dirty="0" smtClean="0">
                <a:latin typeface="Arial" panose="020B0604020202020204" pitchFamily="34" charset="0"/>
              </a:rPr>
              <a:t>this</a:t>
            </a:r>
            <a:r>
              <a:rPr lang="lt-LT" sz="2000" dirty="0" smtClean="0">
                <a:latin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</a:rPr>
              <a:t>period</a:t>
            </a:r>
            <a:r>
              <a:rPr lang="en-US" sz="2000" dirty="0">
                <a:latin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</a:rPr>
              <a:t>Vasarely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</a:rPr>
              <a:t>experimented</a:t>
            </a:r>
            <a:r>
              <a:rPr lang="lt-LT" sz="2000" dirty="0">
                <a:latin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</a:rPr>
              <a:t>with</a:t>
            </a:r>
            <a:r>
              <a:rPr lang="en-US" sz="2000" dirty="0">
                <a:latin typeface="Arial" panose="020B0604020202020204" pitchFamily="34" charset="0"/>
              </a:rPr>
              <a:t> cubistic, futuristic,expressionistic, symbolistic and surrealistic paintings without developing a unique style. Afterwards, he said he was on the </a:t>
            </a:r>
            <a:r>
              <a:rPr lang="lt-LT" sz="2000" dirty="0" err="1">
                <a:latin typeface="Arial" panose="020B0604020202020204" pitchFamily="34" charset="0"/>
              </a:rPr>
              <a:t>wrong</a:t>
            </a:r>
            <a:r>
              <a:rPr lang="lt-LT" sz="2000" dirty="0">
                <a:latin typeface="Arial" panose="020B0604020202020204" pitchFamily="34" charset="0"/>
              </a:rPr>
              <a:t> </a:t>
            </a:r>
            <a:r>
              <a:rPr lang="lt-LT" sz="2000" dirty="0" err="1">
                <a:latin typeface="Arial" panose="020B0604020202020204" pitchFamily="34" charset="0"/>
              </a:rPr>
              <a:t>track</a:t>
            </a:r>
            <a:r>
              <a:rPr lang="lt-LT" sz="2000" dirty="0">
                <a:latin typeface="Arial" panose="020B0604020202020204" pitchFamily="34" charset="0"/>
              </a:rPr>
              <a:t>.</a:t>
            </a:r>
            <a:endParaRPr lang="lt-LT" sz="2000" dirty="0"/>
          </a:p>
        </p:txBody>
      </p:sp>
      <p:sp>
        <p:nvSpPr>
          <p:cNvPr id="6" name="Stačiakampis 5"/>
          <p:cNvSpPr/>
          <p:nvPr/>
        </p:nvSpPr>
        <p:spPr>
          <a:xfrm>
            <a:off x="1748239" y="4401621"/>
            <a:ext cx="8695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 Jacques </a:t>
            </a:r>
            <a:r>
              <a:rPr lang="en-US" sz="2000" dirty="0" err="1">
                <a:latin typeface="Arial" panose="020B0604020202020204" pitchFamily="34" charset="0"/>
              </a:rPr>
              <a:t>Prévert</a:t>
            </a:r>
            <a:r>
              <a:rPr lang="en-US" sz="2000" dirty="0">
                <a:latin typeface="Arial" panose="020B0604020202020204" pitchFamily="34" charset="0"/>
              </a:rPr>
              <a:t> placed </a:t>
            </a:r>
            <a:r>
              <a:rPr lang="en-US" sz="2000" dirty="0" err="1">
                <a:latin typeface="Arial" panose="020B0604020202020204" pitchFamily="34" charset="0"/>
              </a:rPr>
              <a:t>Vasarely</a:t>
            </a:r>
            <a:r>
              <a:rPr lang="en-US" sz="2000" dirty="0">
                <a:latin typeface="Arial" panose="020B0604020202020204" pitchFamily="34" charset="0"/>
              </a:rPr>
              <a:t> among the surrealists</a:t>
            </a:r>
            <a:r>
              <a:rPr lang="lt-LT" sz="2000" dirty="0">
                <a:latin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Self Portrait</a:t>
            </a:r>
            <a:r>
              <a:rPr lang="en-US" sz="2000" dirty="0"/>
              <a:t> (1941) and </a:t>
            </a:r>
            <a:r>
              <a:rPr lang="en-US" sz="2000" i="1" dirty="0"/>
              <a:t>The Blind Man</a:t>
            </a:r>
            <a:r>
              <a:rPr lang="en-US" sz="2000" dirty="0"/>
              <a:t> (1946) are associated with this period.</a:t>
            </a:r>
            <a:endParaRPr lang="lt-LT" sz="2000" dirty="0"/>
          </a:p>
        </p:txBody>
      </p:sp>
      <p:sp>
        <p:nvSpPr>
          <p:cNvPr id="7" name="Stačiakampis 6"/>
          <p:cNvSpPr/>
          <p:nvPr/>
        </p:nvSpPr>
        <p:spPr>
          <a:xfrm>
            <a:off x="4508582" y="408084"/>
            <a:ext cx="3335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6000" dirty="0"/>
              <a:t>FACT #2</a:t>
            </a:r>
          </a:p>
        </p:txBody>
      </p:sp>
    </p:spTree>
    <p:extLst>
      <p:ext uri="{BB962C8B-B14F-4D97-AF65-F5344CB8AC3E}">
        <p14:creationId xmlns:p14="http://schemas.microsoft.com/office/powerpoint/2010/main" val="2671072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vasarely Self Portr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414462"/>
            <a:ext cx="3786188" cy="37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vasarely The Blind Man 1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869156"/>
            <a:ext cx="364807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black squ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88" y="5885378"/>
            <a:ext cx="25003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black squ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89" y="5885378"/>
            <a:ext cx="3067238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čiakampis 3"/>
          <p:cNvSpPr/>
          <p:nvPr/>
        </p:nvSpPr>
        <p:spPr>
          <a:xfrm>
            <a:off x="1821988" y="5916155"/>
            <a:ext cx="2640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Self Portrait</a:t>
            </a:r>
            <a:r>
              <a:rPr lang="en-US" sz="2400" dirty="0"/>
              <a:t> (1941) </a:t>
            </a:r>
            <a:endParaRPr lang="lt-LT" sz="2400" dirty="0"/>
          </a:p>
        </p:txBody>
      </p:sp>
      <p:sp>
        <p:nvSpPr>
          <p:cNvPr id="5" name="Stačiakampis 4"/>
          <p:cNvSpPr/>
          <p:nvPr/>
        </p:nvSpPr>
        <p:spPr>
          <a:xfrm>
            <a:off x="7689823" y="5919488"/>
            <a:ext cx="2927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The Blind Man</a:t>
            </a:r>
            <a:r>
              <a:rPr lang="en-US" sz="2400" dirty="0"/>
              <a:t> (1946)</a:t>
            </a: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339287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005943" y="319313"/>
            <a:ext cx="9745047" cy="1553029"/>
          </a:xfrm>
        </p:spPr>
        <p:txBody>
          <a:bodyPr>
            <a:normAutofit fontScale="90000"/>
          </a:bodyPr>
          <a:lstStyle/>
          <a:p>
            <a:r>
              <a:rPr lang="lt-LT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</a:t>
            </a:r>
            <a:br>
              <a:rPr lang="lt-LT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Vasarely</a:t>
            </a:r>
            <a:r>
              <a:rPr lang="lt-LT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6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artworks</a:t>
            </a:r>
            <a:endParaRPr lang="lt-LT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01" y="0"/>
            <a:ext cx="5669280" cy="685800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779" y="2481943"/>
            <a:ext cx="6558963" cy="43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31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94" y="68497"/>
            <a:ext cx="3284982" cy="3442662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295" y="68497"/>
            <a:ext cx="3399041" cy="339904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7" y="3431604"/>
            <a:ext cx="3284982" cy="341533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336" y="68497"/>
            <a:ext cx="4529468" cy="3374166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159" y="3431604"/>
            <a:ext cx="5101780" cy="3403153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3939" y="3431612"/>
            <a:ext cx="3401660" cy="341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393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alūnas">
  <a:themeElements>
    <a:clrScheme name="Skalūnas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kalūnas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alūna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TM04033929[[fn=Skalūnas]]</Template>
  <TotalTime>346</TotalTime>
  <Words>162</Words>
  <Application>Microsoft Office PowerPoint</Application>
  <PresentationFormat>Pasirinktinai</PresentationFormat>
  <Paragraphs>24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10</vt:i4>
      </vt:variant>
    </vt:vector>
  </HeadingPairs>
  <TitlesOfParts>
    <vt:vector size="11" baseType="lpstr">
      <vt:lpstr>Skalūnas</vt:lpstr>
      <vt:lpstr>Victor Vasarely</vt:lpstr>
      <vt:lpstr>Victor biography</vt:lpstr>
      <vt:lpstr>BLUE AND GREEN STUDY </vt:lpstr>
      <vt:lpstr>PowerPoint pristatymas</vt:lpstr>
      <vt:lpstr>PowerPoint pristatymas</vt:lpstr>
      <vt:lpstr>PowerPoint pristatymas</vt:lpstr>
      <vt:lpstr>PowerPoint pristatymas</vt:lpstr>
      <vt:lpstr> MORE Vasarely artworks</vt:lpstr>
      <vt:lpstr>PowerPoint pristatymas</vt:lpstr>
      <vt:lpstr>Making Art Together Brings Us Closer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Victor Vasarely</dc:title>
  <dc:creator>Rugilė Ražukaitė</dc:creator>
  <cp:lastModifiedBy>user</cp:lastModifiedBy>
  <cp:revision>15</cp:revision>
  <dcterms:created xsi:type="dcterms:W3CDTF">2016-10-23T10:05:36Z</dcterms:created>
  <dcterms:modified xsi:type="dcterms:W3CDTF">2016-11-02T11:36:54Z</dcterms:modified>
</cp:coreProperties>
</file>