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20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11/2/2017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11/2/2017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11/2/2017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11/2/2017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11/2/2017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990600"/>
            <a:ext cx="5867400" cy="4495800"/>
          </a:xfrm>
        </p:spPr>
        <p:txBody>
          <a:bodyPr/>
          <a:lstStyle/>
          <a:p>
            <a:r>
              <a:rPr lang="lt-LT" dirty="0" smtClean="0"/>
              <a:t>Giuseppe de Nittis</a:t>
            </a:r>
            <a:endParaRPr lang="lt-LT" dirty="0"/>
          </a:p>
        </p:txBody>
      </p:sp>
      <p:pic>
        <p:nvPicPr>
          <p:cNvPr id="4" name="Picture 3" descr="giuseppe_de_nittis_paesaggio_inglese_d5559497g.jpg"/>
          <p:cNvPicPr>
            <a:picLocks noChangeAspect="1"/>
          </p:cNvPicPr>
          <p:nvPr/>
        </p:nvPicPr>
        <p:blipFill>
          <a:blip r:embed="rId2" cstate="print"/>
          <a:stretch>
            <a:fillRect/>
          </a:stretch>
        </p:blipFill>
        <p:spPr>
          <a:xfrm>
            <a:off x="762000" y="1066800"/>
            <a:ext cx="7772400" cy="5196632"/>
          </a:xfrm>
          <a:prstGeom prst="rect">
            <a:avLst/>
          </a:prstGeom>
        </p:spPr>
      </p:pic>
      <p:sp>
        <p:nvSpPr>
          <p:cNvPr id="3" name="Subtitle 2"/>
          <p:cNvSpPr>
            <a:spLocks noGrp="1"/>
          </p:cNvSpPr>
          <p:nvPr>
            <p:ph type="subTitle" idx="1"/>
          </p:nvPr>
        </p:nvSpPr>
        <p:spPr>
          <a:xfrm>
            <a:off x="2133600" y="3886200"/>
            <a:ext cx="5943600" cy="1828800"/>
          </a:xfrm>
        </p:spPr>
        <p:txBody>
          <a:bodyPr/>
          <a:lstStyle/>
          <a:p>
            <a:r>
              <a:rPr lang="lt-LT" dirty="0" smtClean="0"/>
              <a:t>GIUSEPPE DE NITTIS</a:t>
            </a:r>
            <a:endParaRPr lang="lt-L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381000"/>
            <a:ext cx="8229600" cy="2667000"/>
          </a:xfrm>
        </p:spPr>
        <p:txBody>
          <a:bodyPr>
            <a:normAutofit/>
          </a:bodyPr>
          <a:lstStyle/>
          <a:p>
            <a:pPr>
              <a:buNone/>
            </a:pPr>
            <a:r>
              <a:rPr lang="lt-LT" i="1" u="sng" dirty="0" smtClean="0"/>
              <a:t>Giuseppe de Nittis </a:t>
            </a:r>
            <a:r>
              <a:rPr lang="lt-LT" dirty="0" smtClean="0"/>
              <a:t>- one of the most important Italian  painters of the 19th century, whose work merges the styles of Salon art and Impressionism. </a:t>
            </a:r>
          </a:p>
          <a:p>
            <a:pPr>
              <a:buNone/>
            </a:pPr>
            <a:endParaRPr lang="lt-LT" dirty="0"/>
          </a:p>
        </p:txBody>
      </p:sp>
      <p:pic>
        <p:nvPicPr>
          <p:cNvPr id="4" name="Picture 3" descr="g_de_nittis_alba_sul_vesuvio_farsettiarte_lot722_nov_2008.jpg"/>
          <p:cNvPicPr>
            <a:picLocks noChangeAspect="1"/>
          </p:cNvPicPr>
          <p:nvPr/>
        </p:nvPicPr>
        <p:blipFill>
          <a:blip r:embed="rId2" cstate="print"/>
          <a:stretch>
            <a:fillRect/>
          </a:stretch>
        </p:blipFill>
        <p:spPr>
          <a:xfrm>
            <a:off x="685800" y="2667000"/>
            <a:ext cx="7645167" cy="342900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px-De_Nittis.jpg"/>
          <p:cNvPicPr>
            <a:picLocks noChangeAspect="1"/>
          </p:cNvPicPr>
          <p:nvPr/>
        </p:nvPicPr>
        <p:blipFill>
          <a:blip r:embed="rId2" cstate="print"/>
          <a:stretch>
            <a:fillRect/>
          </a:stretch>
        </p:blipFill>
        <p:spPr>
          <a:xfrm>
            <a:off x="4800600" y="1676400"/>
            <a:ext cx="3126342" cy="4793420"/>
          </a:xfrm>
          <a:prstGeom prst="rect">
            <a:avLst/>
          </a:prstGeom>
        </p:spPr>
      </p:pic>
      <p:sp>
        <p:nvSpPr>
          <p:cNvPr id="2" name="Title 1"/>
          <p:cNvSpPr>
            <a:spLocks noGrp="1"/>
          </p:cNvSpPr>
          <p:nvPr>
            <p:ph type="title"/>
          </p:nvPr>
        </p:nvSpPr>
        <p:spPr/>
        <p:txBody>
          <a:bodyPr/>
          <a:lstStyle/>
          <a:p>
            <a:r>
              <a:rPr lang="lt-LT" dirty="0" smtClean="0"/>
              <a:t>CHILDHOOD </a:t>
            </a:r>
            <a:endParaRPr lang="lt-LT" dirty="0"/>
          </a:p>
        </p:txBody>
      </p:sp>
      <p:sp>
        <p:nvSpPr>
          <p:cNvPr id="3" name="Content Placeholder 2"/>
          <p:cNvSpPr>
            <a:spLocks noGrp="1"/>
          </p:cNvSpPr>
          <p:nvPr>
            <p:ph idx="1"/>
          </p:nvPr>
        </p:nvSpPr>
        <p:spPr>
          <a:xfrm>
            <a:off x="457200" y="1600200"/>
            <a:ext cx="3733800" cy="4525963"/>
          </a:xfrm>
        </p:spPr>
        <p:txBody>
          <a:bodyPr vert="horz" numCol="1" anchor="ctr">
            <a:normAutofit fontScale="62500" lnSpcReduction="20000"/>
          </a:bodyPr>
          <a:lstStyle/>
          <a:p>
            <a:pPr>
              <a:buNone/>
            </a:pPr>
            <a:r>
              <a:rPr lang="lt-LT" dirty="0" smtClean="0"/>
              <a:t>De Nittis was born in Barletta in  February 25, 1864, in the region of Apulia, where he first studied under Giovanni Battista Calò. His father was arrested for political reasons and just before de Nittis was born,he took his own life. Giuseppe started painting at a really young age. When Giuseppe was 17 years old,he founded the „School of Portici“ along with other young painters.</a:t>
            </a:r>
          </a:p>
          <a:p>
            <a:pPr>
              <a:buNone/>
            </a:pPr>
            <a:endParaRPr lang="lt-L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Picture 3" descr="8688021841_25ed1ec1dd_o.jpg"/>
          <p:cNvPicPr>
            <a:picLocks noChangeAspect="1"/>
          </p:cNvPicPr>
          <p:nvPr/>
        </p:nvPicPr>
        <p:blipFill>
          <a:blip r:embed="rId2" cstate="print"/>
          <a:stretch>
            <a:fillRect/>
          </a:stretch>
        </p:blipFill>
        <p:spPr>
          <a:xfrm>
            <a:off x="4038600" y="4114800"/>
            <a:ext cx="4579200" cy="2180844"/>
          </a:xfrm>
          <a:prstGeom prst="rect">
            <a:avLst/>
          </a:prstGeom>
        </p:spPr>
      </p:pic>
      <p:pic>
        <p:nvPicPr>
          <p:cNvPr id="5" name="Picture 4" descr="34.jpg"/>
          <p:cNvPicPr>
            <a:picLocks noChangeAspect="1"/>
          </p:cNvPicPr>
          <p:nvPr/>
        </p:nvPicPr>
        <p:blipFill>
          <a:blip r:embed="rId3" cstate="print"/>
          <a:stretch>
            <a:fillRect/>
          </a:stretch>
        </p:blipFill>
        <p:spPr>
          <a:xfrm>
            <a:off x="609600" y="2514600"/>
            <a:ext cx="4572000" cy="2201227"/>
          </a:xfrm>
          <a:prstGeom prst="rect">
            <a:avLst/>
          </a:prstGeom>
        </p:spPr>
      </p:pic>
      <p:sp>
        <p:nvSpPr>
          <p:cNvPr id="3" name="Content Placeholder 2"/>
          <p:cNvSpPr>
            <a:spLocks noGrp="1"/>
          </p:cNvSpPr>
          <p:nvPr>
            <p:ph idx="1"/>
          </p:nvPr>
        </p:nvSpPr>
        <p:spPr>
          <a:xfrm>
            <a:off x="457200" y="609601"/>
            <a:ext cx="8229600" cy="2286000"/>
          </a:xfrm>
        </p:spPr>
        <p:txBody>
          <a:bodyPr>
            <a:normAutofit/>
          </a:bodyPr>
          <a:lstStyle/>
          <a:p>
            <a:pPr>
              <a:buNone/>
            </a:pPr>
            <a:r>
              <a:rPr lang="lt-LT" sz="2800" dirty="0" smtClean="0"/>
              <a:t>After gaining some visibility by exhibiting at the Salon he returned to Italy where, now free to paint from nature, he produced several views of Vesuvius</a:t>
            </a:r>
            <a:endParaRPr lang="lt-LT"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a:xfrm>
            <a:off x="457200" y="914401"/>
            <a:ext cx="8229600" cy="2286000"/>
          </a:xfrm>
        </p:spPr>
        <p:txBody>
          <a:bodyPr>
            <a:normAutofit fontScale="77500" lnSpcReduction="20000"/>
          </a:bodyPr>
          <a:lstStyle/>
          <a:p>
            <a:pPr>
              <a:buNone/>
            </a:pPr>
            <a:r>
              <a:rPr lang="lt-LT" dirty="0" smtClean="0"/>
              <a:t>A trip to London resulted in a number of Impressionistic paintings. But he  was not accepted by all of the Impressionists, and did not participate in their subsequent exhibitions. In 1875 De Nittis took up pastels, which became an important medium for him in his remaining years and which he helped popularize.</a:t>
            </a:r>
          </a:p>
          <a:p>
            <a:pPr>
              <a:buNone/>
            </a:pPr>
            <a:endParaRPr lang="lt-LT" dirty="0" smtClean="0"/>
          </a:p>
          <a:p>
            <a:pPr>
              <a:buNone/>
            </a:pPr>
            <a:endParaRPr lang="lt-LT" dirty="0" smtClean="0"/>
          </a:p>
          <a:p>
            <a:pPr>
              <a:buNone/>
            </a:pPr>
            <a:endParaRPr lang="lt-LT" dirty="0" smtClean="0"/>
          </a:p>
        </p:txBody>
      </p:sp>
      <p:sp>
        <p:nvSpPr>
          <p:cNvPr id="1025" name="Rectangle 1"/>
          <p:cNvSpPr>
            <a:spLocks noChangeArrowheads="1"/>
          </p:cNvSpPr>
          <p:nvPr/>
        </p:nvSpPr>
        <p:spPr bwMode="auto">
          <a:xfrm>
            <a:off x="381000" y="2829597"/>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t-LT" i="1" strike="noStrike" cap="none" normalizeH="0" baseline="0" dirty="0" smtClean="0">
              <a:ln>
                <a:noFill/>
              </a:ln>
              <a:solidFill>
                <a:srgbClr val="222222"/>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t-LT" i="1" strike="noStrike" cap="none" normalizeH="0" baseline="0" dirty="0" smtClean="0">
                <a:ln>
                  <a:noFill/>
                </a:ln>
                <a:solidFill>
                  <a:srgbClr val="222222"/>
                </a:solidFill>
                <a:effectLst/>
                <a:latin typeface="Arial" pitchFamily="34" charset="0"/>
                <a:ea typeface="Calibri" pitchFamily="34" charset="0"/>
                <a:cs typeface="Arial" pitchFamily="34" charset="0"/>
              </a:rPr>
              <a:t>He preferred pastels as the medium for his largest works, such as the triptych entitled</a:t>
            </a:r>
            <a:r>
              <a:rPr kumimoji="0" lang="lt-LT" i="1" strike="noStrike" cap="none" normalizeH="0" baseline="0" dirty="0" smtClean="0">
                <a:ln>
                  <a:noFill/>
                </a:ln>
                <a:solidFill>
                  <a:srgbClr val="222222"/>
                </a:solidFill>
                <a:effectLst/>
                <a:latin typeface="Calibri"/>
                <a:ea typeface="Calibri" pitchFamily="34" charset="0"/>
                <a:cs typeface="Arial" pitchFamily="34" charset="0"/>
              </a:rPr>
              <a:t> </a:t>
            </a:r>
            <a:r>
              <a:rPr kumimoji="0" lang="lt-LT" i="1" strike="noStrike" cap="none" normalizeH="0" baseline="0" dirty="0" smtClean="0">
                <a:ln>
                  <a:noFill/>
                </a:ln>
                <a:solidFill>
                  <a:schemeClr val="tx1"/>
                </a:solidFill>
                <a:effectLst/>
                <a:latin typeface="Calibri" pitchFamily="34" charset="0"/>
                <a:ea typeface="Calibri" pitchFamily="34" charset="0"/>
                <a:cs typeface="Times New Roman" pitchFamily="18" charset="0"/>
              </a:rPr>
              <a:t>Races at Auteuil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lt-LT"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size1.jpg"/>
          <p:cNvPicPr>
            <a:picLocks noChangeAspect="1"/>
          </p:cNvPicPr>
          <p:nvPr/>
        </p:nvPicPr>
        <p:blipFill>
          <a:blip r:embed="rId2" cstate="print"/>
          <a:stretch>
            <a:fillRect/>
          </a:stretch>
        </p:blipFill>
        <p:spPr>
          <a:xfrm>
            <a:off x="3505200" y="3505200"/>
            <a:ext cx="3962400" cy="2971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0" y="1600200"/>
            <a:ext cx="3886200" cy="5029200"/>
          </a:xfrm>
        </p:spPr>
        <p:txBody>
          <a:bodyPr>
            <a:normAutofit fontScale="70000" lnSpcReduction="20000"/>
          </a:bodyPr>
          <a:lstStyle/>
          <a:p>
            <a:r>
              <a:rPr lang="lt-LT" dirty="0" smtClean="0"/>
              <a:t>Realism, naturalism, impressionism, japonism … : was the “talented” De Nittis, admired by Goncourt, but tossed about by trends and acquaintances, fated to live without ever finding his own style ? There is no doubt that there is a chameleon like character to his painting.</a:t>
            </a:r>
          </a:p>
          <a:p>
            <a:r>
              <a:rPr lang="lt-LT" dirty="0" smtClean="0"/>
              <a:t>Giuseppe loved Paris,he once said „ if I had stayed in Italy,I would not be the little they are today. Was in Paris that I owe my fame“. </a:t>
            </a:r>
          </a:p>
          <a:p>
            <a:pPr>
              <a:buNone/>
            </a:pPr>
            <a:endParaRPr lang="lt-LT" dirty="0"/>
          </a:p>
        </p:txBody>
      </p:sp>
      <p:pic>
        <p:nvPicPr>
          <p:cNvPr id="4" name="Picture 3" descr="denittissiesta.jpeg"/>
          <p:cNvPicPr>
            <a:picLocks noChangeAspect="1"/>
          </p:cNvPicPr>
          <p:nvPr/>
        </p:nvPicPr>
        <p:blipFill>
          <a:blip r:embed="rId2" cstate="print"/>
          <a:stretch>
            <a:fillRect/>
          </a:stretch>
        </p:blipFill>
        <p:spPr>
          <a:xfrm>
            <a:off x="3886200" y="2133600"/>
            <a:ext cx="4800600" cy="37630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Death</a:t>
            </a:r>
            <a:endParaRPr lang="lt-LT" dirty="0"/>
          </a:p>
        </p:txBody>
      </p:sp>
      <p:sp>
        <p:nvSpPr>
          <p:cNvPr id="3" name="Content Placeholder 2"/>
          <p:cNvSpPr>
            <a:spLocks noGrp="1"/>
          </p:cNvSpPr>
          <p:nvPr>
            <p:ph idx="1"/>
          </p:nvPr>
        </p:nvSpPr>
        <p:spPr>
          <a:xfrm>
            <a:off x="4343400" y="1676400"/>
            <a:ext cx="4572000" cy="4800600"/>
          </a:xfrm>
        </p:spPr>
        <p:txBody>
          <a:bodyPr>
            <a:normAutofit fontScale="85000" lnSpcReduction="20000"/>
          </a:bodyPr>
          <a:lstStyle/>
          <a:p>
            <a:pPr>
              <a:buNone/>
            </a:pPr>
            <a:r>
              <a:rPr lang="lt-LT" dirty="0" smtClean="0"/>
              <a:t> In 1884, at the age of 38, De Nittis died suddenly of a stroke at Saint-Germain-en-Laye. His wife, the Parisian Léontine Lucile Gruvelle (married in 1869) donated his paintings to the town of Barletta and are now gathered in the Pinacoteca De Nittis in the Palace of the Marra in the hometown of the painter</a:t>
            </a:r>
            <a:endParaRPr lang="lt-LT" dirty="0"/>
          </a:p>
        </p:txBody>
      </p:sp>
      <p:pic>
        <p:nvPicPr>
          <p:cNvPr id="4" name="Picture 3" descr="da3fc080275d6eae8a521a3b11de0107--d-art-hammocks.jpg"/>
          <p:cNvPicPr>
            <a:picLocks noChangeAspect="1"/>
          </p:cNvPicPr>
          <p:nvPr/>
        </p:nvPicPr>
        <p:blipFill>
          <a:blip r:embed="rId2" cstate="print"/>
          <a:stretch>
            <a:fillRect/>
          </a:stretch>
        </p:blipFill>
        <p:spPr>
          <a:xfrm>
            <a:off x="381000" y="2286000"/>
            <a:ext cx="4191000" cy="3314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523116" cy="163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ačiakampis 3"/>
          <p:cNvSpPr/>
          <p:nvPr/>
        </p:nvSpPr>
        <p:spPr>
          <a:xfrm>
            <a:off x="914400" y="3733800"/>
            <a:ext cx="7467600" cy="1200329"/>
          </a:xfrm>
          <a:prstGeom prst="rect">
            <a:avLst/>
          </a:prstGeom>
        </p:spPr>
        <p:txBody>
          <a:bodyPr wrap="square">
            <a:spAutoFit/>
          </a:bodyPr>
          <a:lstStyle/>
          <a:p>
            <a:pPr algn="just"/>
            <a:r>
              <a:rPr lang="en-US" dirty="0">
                <a:latin typeface="Times New Roman" pitchFamily="18"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lt-LT" dirty="0"/>
          </a:p>
        </p:txBody>
      </p:sp>
    </p:spTree>
    <p:extLst>
      <p:ext uri="{BB962C8B-B14F-4D97-AF65-F5344CB8AC3E}">
        <p14:creationId xmlns:p14="http://schemas.microsoft.com/office/powerpoint/2010/main" val="562295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TotalTime>
  <Words>147</Words>
  <Application>Microsoft Office PowerPoint</Application>
  <PresentationFormat>Demonstracija ekrane (4:3)</PresentationFormat>
  <Paragraphs>15</Paragraphs>
  <Slides>8</Slides>
  <Notes>0</Notes>
  <HiddenSlides>0</HiddenSlides>
  <MMClips>0</MMClips>
  <ScaleCrop>false</ScaleCrop>
  <HeadingPairs>
    <vt:vector size="4" baseType="variant">
      <vt:variant>
        <vt:lpstr>Tema</vt:lpstr>
      </vt:variant>
      <vt:variant>
        <vt:i4>1</vt:i4>
      </vt:variant>
      <vt:variant>
        <vt:lpstr>Skaidrių pavadinimai</vt:lpstr>
      </vt:variant>
      <vt:variant>
        <vt:i4>8</vt:i4>
      </vt:variant>
    </vt:vector>
  </HeadingPairs>
  <TitlesOfParts>
    <vt:vector size="9" baseType="lpstr">
      <vt:lpstr>Foundry</vt:lpstr>
      <vt:lpstr>Giuseppe de Nittis</vt:lpstr>
      <vt:lpstr>PowerPoint pristatymas</vt:lpstr>
      <vt:lpstr>CHILDHOOD </vt:lpstr>
      <vt:lpstr>PowerPoint pristatymas</vt:lpstr>
      <vt:lpstr>PowerPoint pristatymas</vt:lpstr>
      <vt:lpstr>PowerPoint pristatymas</vt:lpstr>
      <vt:lpstr>Death</vt:lpstr>
      <vt:lpstr>PowerPoint pristatymas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Giuseppe de Nittis</dc:title>
  <dc:creator>Gintaras</dc:creator>
  <cp:lastModifiedBy>Dienynas</cp:lastModifiedBy>
  <cp:revision>2</cp:revision>
  <dcterms:created xsi:type="dcterms:W3CDTF">2006-08-16T00:00:00Z</dcterms:created>
  <dcterms:modified xsi:type="dcterms:W3CDTF">2017-11-02T07:24:40Z</dcterms:modified>
</cp:coreProperties>
</file>