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204"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11/2/2017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11/2/2017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11/2/2017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11/2/2017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11/2/2017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11/2/2017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lt-LT"/>
          </a:p>
        </p:txBody>
      </p:sp>
      <p:pic>
        <p:nvPicPr>
          <p:cNvPr id="4" name="Picture 3" descr="domenico-modugno-canta-volare-a-sanremo-1958.jpg"/>
          <p:cNvPicPr>
            <a:picLocks noChangeAspect="1"/>
          </p:cNvPicPr>
          <p:nvPr/>
        </p:nvPicPr>
        <p:blipFill>
          <a:blip r:embed="rId2" cstate="print"/>
          <a:stretch>
            <a:fillRect/>
          </a:stretch>
        </p:blipFill>
        <p:spPr>
          <a:xfrm>
            <a:off x="990600" y="457200"/>
            <a:ext cx="7310855" cy="5334000"/>
          </a:xfrm>
          <a:prstGeom prst="rect">
            <a:avLst/>
          </a:prstGeom>
        </p:spPr>
      </p:pic>
      <p:sp>
        <p:nvSpPr>
          <p:cNvPr id="2" name="Title 1"/>
          <p:cNvSpPr>
            <a:spLocks noGrp="1"/>
          </p:cNvSpPr>
          <p:nvPr>
            <p:ph type="ctrTitle"/>
          </p:nvPr>
        </p:nvSpPr>
        <p:spPr>
          <a:xfrm>
            <a:off x="2971800" y="1600200"/>
            <a:ext cx="4648200" cy="4724400"/>
          </a:xfrm>
        </p:spPr>
        <p:txBody>
          <a:bodyPr>
            <a:normAutofit/>
          </a:bodyPr>
          <a:lstStyle/>
          <a:p>
            <a:r>
              <a:rPr lang="lt-LT" sz="3600" b="1" i="1" dirty="0" smtClean="0">
                <a:solidFill>
                  <a:schemeClr val="tx1"/>
                </a:solidFill>
              </a:rPr>
              <a:t>DOMENICO MODUGNO</a:t>
            </a:r>
            <a:br>
              <a:rPr lang="lt-LT" sz="3600" b="1" i="1" dirty="0" smtClean="0">
                <a:solidFill>
                  <a:schemeClr val="tx1"/>
                </a:solidFill>
              </a:rPr>
            </a:br>
            <a:r>
              <a:rPr lang="lt-LT" sz="2400" b="1" i="1" dirty="0" smtClean="0">
                <a:solidFill>
                  <a:schemeClr val="tx1"/>
                </a:solidFill>
              </a:rPr>
              <a:t>(</a:t>
            </a:r>
            <a:r>
              <a:rPr lang="en-US" sz="2400" dirty="0" smtClean="0">
                <a:solidFill>
                  <a:schemeClr val="tx1"/>
                </a:solidFill>
              </a:rPr>
              <a:t>9 January 1928 – 6 August 1994)</a:t>
            </a:r>
            <a:endParaRPr lang="lt-LT" sz="2400" b="1" i="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038601"/>
          </a:xfrm>
        </p:spPr>
        <p:txBody>
          <a:bodyPr>
            <a:normAutofit fontScale="25000" lnSpcReduction="20000"/>
          </a:bodyPr>
          <a:lstStyle/>
          <a:p>
            <a:pPr>
              <a:buNone/>
            </a:pPr>
            <a:r>
              <a:rPr lang="lt-LT" sz="8600" dirty="0" smtClean="0"/>
              <a:t>On 6 August 1994, Modugno died at the age of 66, from a heart attack, on the island of </a:t>
            </a:r>
            <a:r>
              <a:rPr lang="lt-LT" sz="8600" u="sng" dirty="0" smtClean="0"/>
              <a:t>Lampedusa</a:t>
            </a:r>
            <a:r>
              <a:rPr lang="lt-LT" sz="8600" dirty="0" smtClean="0"/>
              <a:t>, Sicily, while he was in </a:t>
            </a:r>
            <a:r>
              <a:rPr lang="lt-LT" sz="8600" dirty="0" err="1" smtClean="0"/>
              <a:t>his</a:t>
            </a:r>
            <a:r>
              <a:rPr lang="lt-LT" sz="8600" dirty="0" smtClean="0"/>
              <a:t> </a:t>
            </a:r>
            <a:r>
              <a:rPr lang="lt-LT" sz="8600" dirty="0" err="1" smtClean="0"/>
              <a:t>house</a:t>
            </a:r>
            <a:r>
              <a:rPr lang="lt-LT" sz="8600" dirty="0" smtClean="0"/>
              <a:t> </a:t>
            </a:r>
            <a:r>
              <a:rPr lang="lt-LT" sz="8600" dirty="0" smtClean="0"/>
              <a:t>by the sea. </a:t>
            </a:r>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endParaRPr lang="lt-LT" dirty="0" smtClean="0"/>
          </a:p>
          <a:p>
            <a:pPr>
              <a:buNone/>
            </a:pPr>
            <a:r>
              <a:rPr lang="lt-LT" dirty="0" smtClean="0"/>
              <a:t>                             </a:t>
            </a:r>
          </a:p>
          <a:p>
            <a:pPr>
              <a:buNone/>
            </a:pPr>
            <a:r>
              <a:rPr lang="lt-LT" dirty="0" smtClean="0"/>
              <a:t>  </a:t>
            </a:r>
          </a:p>
          <a:p>
            <a:pPr>
              <a:buNone/>
            </a:pPr>
            <a:endParaRPr lang="lt-LT" dirty="0" smtClean="0"/>
          </a:p>
          <a:p>
            <a:pPr>
              <a:buNone/>
            </a:pPr>
            <a:endParaRPr lang="lt-LT" dirty="0" smtClean="0"/>
          </a:p>
          <a:p>
            <a:pPr>
              <a:buNone/>
            </a:pPr>
            <a:endParaRPr lang="lt-LT" dirty="0" smtClean="0"/>
          </a:p>
          <a:p>
            <a:pPr algn="r">
              <a:buNone/>
            </a:pPr>
            <a:r>
              <a:rPr lang="lt-LT" dirty="0" smtClean="0"/>
              <a:t>                                                   </a:t>
            </a:r>
          </a:p>
          <a:p>
            <a:pPr algn="r">
              <a:buNone/>
            </a:pPr>
            <a:endParaRPr lang="lt-LT" dirty="0" smtClean="0"/>
          </a:p>
          <a:p>
            <a:pPr algn="r">
              <a:buNone/>
            </a:pPr>
            <a:r>
              <a:rPr lang="lt-LT" dirty="0" smtClean="0"/>
              <a:t> </a:t>
            </a:r>
            <a:endParaRPr lang="lt-LT" u="sng" baseline="30000" dirty="0" smtClean="0"/>
          </a:p>
          <a:p>
            <a:pPr>
              <a:buNone/>
            </a:pPr>
            <a:endParaRPr lang="lt-LT" u="sng" baseline="30000" dirty="0" smtClean="0"/>
          </a:p>
          <a:p>
            <a:pPr>
              <a:buNone/>
            </a:pPr>
            <a:endParaRPr lang="lt-LT" u="sng" baseline="30000" dirty="0" smtClean="0"/>
          </a:p>
          <a:p>
            <a:pPr>
              <a:buNone/>
            </a:pPr>
            <a:endParaRPr lang="lt-LT" u="sng" baseline="30000" dirty="0" smtClean="0"/>
          </a:p>
          <a:p>
            <a:pPr>
              <a:buNone/>
            </a:pPr>
            <a:endParaRPr lang="lt-LT" u="sng" baseline="30000" dirty="0" smtClean="0"/>
          </a:p>
          <a:p>
            <a:pPr>
              <a:buNone/>
            </a:pPr>
            <a:endParaRPr lang="lt-LT" u="sng" baseline="30000" dirty="0" smtClean="0"/>
          </a:p>
          <a:p>
            <a:pPr>
              <a:buNone/>
            </a:pPr>
            <a:endParaRPr lang="lt-LT" u="sng" baseline="30000" dirty="0" smtClean="0"/>
          </a:p>
          <a:p>
            <a:pPr>
              <a:buNone/>
            </a:pPr>
            <a:endParaRPr lang="lt-LT" u="sng" baseline="30000" dirty="0" smtClean="0"/>
          </a:p>
          <a:p>
            <a:pPr>
              <a:buNone/>
            </a:pPr>
            <a:endParaRPr lang="lt-LT" dirty="0" smtClean="0"/>
          </a:p>
          <a:p>
            <a:pPr>
              <a:buNone/>
            </a:pPr>
            <a:endParaRPr lang="lt-LT" dirty="0"/>
          </a:p>
        </p:txBody>
      </p:sp>
      <p:sp>
        <p:nvSpPr>
          <p:cNvPr id="2" name="Title 1"/>
          <p:cNvSpPr>
            <a:spLocks noGrp="1"/>
          </p:cNvSpPr>
          <p:nvPr>
            <p:ph type="title"/>
          </p:nvPr>
        </p:nvSpPr>
        <p:spPr/>
        <p:txBody>
          <a:bodyPr/>
          <a:lstStyle/>
          <a:p>
            <a:pPr algn="l"/>
            <a:r>
              <a:rPr lang="lt-LT" dirty="0" smtClean="0"/>
              <a:t>Death</a:t>
            </a:r>
            <a:endParaRPr lang="lt-LT" dirty="0"/>
          </a:p>
        </p:txBody>
      </p:sp>
      <p:pic>
        <p:nvPicPr>
          <p:cNvPr id="4" name="Picture 3" descr="252668533_f20d283c1c_b.jpg"/>
          <p:cNvPicPr>
            <a:picLocks noChangeAspect="1"/>
          </p:cNvPicPr>
          <p:nvPr/>
        </p:nvPicPr>
        <p:blipFill>
          <a:blip r:embed="rId2" cstate="print"/>
          <a:stretch>
            <a:fillRect/>
          </a:stretch>
        </p:blipFill>
        <p:spPr>
          <a:xfrm>
            <a:off x="2057400" y="2438400"/>
            <a:ext cx="4176476" cy="3124200"/>
          </a:xfrm>
          <a:prstGeom prst="rect">
            <a:avLst/>
          </a:prstGeom>
        </p:spPr>
      </p:pic>
      <p:pic>
        <p:nvPicPr>
          <p:cNvPr id="5" name="Picture 4" descr="f27890ba223c6efd83100efb2a66ed43--cinema-italia.jpg"/>
          <p:cNvPicPr>
            <a:picLocks noChangeAspect="1"/>
          </p:cNvPicPr>
          <p:nvPr/>
        </p:nvPicPr>
        <p:blipFill>
          <a:blip r:embed="rId3" cstate="print"/>
          <a:stretch>
            <a:fillRect/>
          </a:stretch>
        </p:blipFill>
        <p:spPr>
          <a:xfrm>
            <a:off x="685800" y="3429000"/>
            <a:ext cx="2781300" cy="2781300"/>
          </a:xfrm>
          <a:prstGeom prst="rect">
            <a:avLst/>
          </a:prstGeom>
        </p:spPr>
      </p:pic>
      <p:pic>
        <p:nvPicPr>
          <p:cNvPr id="6" name="Picture 5" descr="186169575.jpg"/>
          <p:cNvPicPr>
            <a:picLocks noChangeAspect="1"/>
          </p:cNvPicPr>
          <p:nvPr/>
        </p:nvPicPr>
        <p:blipFill>
          <a:blip r:embed="rId4" cstate="print"/>
          <a:stretch>
            <a:fillRect/>
          </a:stretch>
        </p:blipFill>
        <p:spPr>
          <a:xfrm>
            <a:off x="5486400" y="3048000"/>
            <a:ext cx="2822448" cy="312115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ntraštė 2"/>
          <p:cNvSpPr>
            <a:spLocks noGrp="1"/>
          </p:cNvSpPr>
          <p:nvPr>
            <p:ph type="title"/>
          </p:nvPr>
        </p:nvSpPr>
        <p:spPr/>
        <p:txBody>
          <a:bodyPr/>
          <a:lstStyle/>
          <a:p>
            <a:endParaRPr lang="lt-L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684" y="1524000"/>
            <a:ext cx="7523116" cy="163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tačiakampis 3"/>
          <p:cNvSpPr/>
          <p:nvPr/>
        </p:nvSpPr>
        <p:spPr>
          <a:xfrm>
            <a:off x="914400" y="3810000"/>
            <a:ext cx="7391400" cy="1200329"/>
          </a:xfrm>
          <a:prstGeom prst="rect">
            <a:avLst/>
          </a:prstGeom>
        </p:spPr>
        <p:txBody>
          <a:bodyPr wrap="square">
            <a:spAutoFit/>
          </a:bodyPr>
          <a:lstStyle/>
          <a:p>
            <a:r>
              <a:rPr lang="en-US" dirty="0">
                <a:latin typeface="Times New Roman" pitchFamily="18" charset="0"/>
                <a:cs typeface="Times New Roman" pitchFamily="18" charset="0"/>
              </a:rPr>
              <a:t>This project has been funded with support from the European Commission. This publication reflects the views only of the author, and the Commission cannot be held responsible for any use which may be made of the information contained therein.</a:t>
            </a:r>
            <a:endParaRPr lang="lt-LT" dirty="0"/>
          </a:p>
        </p:txBody>
      </p:sp>
    </p:spTree>
    <p:extLst>
      <p:ext uri="{BB962C8B-B14F-4D97-AF65-F5344CB8AC3E}">
        <p14:creationId xmlns:p14="http://schemas.microsoft.com/office/powerpoint/2010/main" val="14146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buNone/>
            </a:pPr>
            <a:r>
              <a:rPr lang="lt-LT" b="1" dirty="0" smtClean="0"/>
              <a:t>Domenico Modugno</a:t>
            </a:r>
            <a:r>
              <a:rPr lang="lt-LT" dirty="0" smtClean="0"/>
              <a:t> was an Italian singer, songwriter, actor, guitarist, and later in life, a member of the Italian Parliament. </a:t>
            </a:r>
          </a:p>
          <a:p>
            <a:pPr>
              <a:buNone/>
            </a:pPr>
            <a:endParaRPr lang="lt-LT" dirty="0" smtClean="0"/>
          </a:p>
          <a:p>
            <a:pPr>
              <a:buNone/>
            </a:pPr>
            <a:endParaRPr lang="lt-LT" dirty="0"/>
          </a:p>
        </p:txBody>
      </p:sp>
      <p:sp>
        <p:nvSpPr>
          <p:cNvPr id="2" name="Title 1"/>
          <p:cNvSpPr>
            <a:spLocks noGrp="1"/>
          </p:cNvSpPr>
          <p:nvPr>
            <p:ph type="title"/>
          </p:nvPr>
        </p:nvSpPr>
        <p:spPr/>
        <p:txBody>
          <a:bodyPr/>
          <a:lstStyle/>
          <a:p>
            <a:endParaRPr lang="lt-LT"/>
          </a:p>
        </p:txBody>
      </p:sp>
      <p:pic>
        <p:nvPicPr>
          <p:cNvPr id="4" name="Picture 3" descr="domenico-modugno-la-signora-a-fianco-1959.jpg"/>
          <p:cNvPicPr>
            <a:picLocks noChangeAspect="1"/>
          </p:cNvPicPr>
          <p:nvPr/>
        </p:nvPicPr>
        <p:blipFill>
          <a:blip r:embed="rId2" cstate="print"/>
          <a:stretch>
            <a:fillRect/>
          </a:stretch>
        </p:blipFill>
        <p:spPr>
          <a:xfrm>
            <a:off x="2438400" y="2133600"/>
            <a:ext cx="3330756" cy="3364064"/>
          </a:xfrm>
          <a:prstGeom prst="rect">
            <a:avLst/>
          </a:prstGeom>
        </p:spPr>
      </p:pic>
      <p:pic>
        <p:nvPicPr>
          <p:cNvPr id="7" name="Picture 6" descr="mina-e-domenico-modugno-1960-archivi-rcsfedele-toscani.jpg"/>
          <p:cNvPicPr>
            <a:picLocks noChangeAspect="1"/>
          </p:cNvPicPr>
          <p:nvPr/>
        </p:nvPicPr>
        <p:blipFill>
          <a:blip r:embed="rId3" cstate="print"/>
          <a:stretch>
            <a:fillRect/>
          </a:stretch>
        </p:blipFill>
        <p:spPr>
          <a:xfrm>
            <a:off x="838200" y="3505200"/>
            <a:ext cx="2549290" cy="2767274"/>
          </a:xfrm>
          <a:prstGeom prst="rect">
            <a:avLst/>
          </a:prstGeom>
        </p:spPr>
      </p:pic>
      <p:pic>
        <p:nvPicPr>
          <p:cNvPr id="6" name="Picture 5" descr="ChIYMgOXEAAqgZL.jpg"/>
          <p:cNvPicPr>
            <a:picLocks noChangeAspect="1"/>
          </p:cNvPicPr>
          <p:nvPr/>
        </p:nvPicPr>
        <p:blipFill>
          <a:blip r:embed="rId4" cstate="print"/>
          <a:stretch>
            <a:fillRect/>
          </a:stretch>
        </p:blipFill>
        <p:spPr>
          <a:xfrm>
            <a:off x="4572001" y="3886201"/>
            <a:ext cx="3922722" cy="2209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3657600" cy="4525963"/>
          </a:xfrm>
        </p:spPr>
        <p:txBody>
          <a:bodyPr>
            <a:normAutofit fontScale="85000" lnSpcReduction="20000"/>
          </a:bodyPr>
          <a:lstStyle/>
          <a:p>
            <a:pPr>
              <a:buNone/>
            </a:pPr>
            <a:r>
              <a:rPr lang="lt-LT" dirty="0" smtClean="0"/>
              <a:t>Modugno was born at Polignano a Mare, in the province of Bari (Apulia), on 9 January 1928.His father, Vito Cosimo Modugno,was a municipal police commander,while his mother,Pasqua Lorusso,was a housewife.</a:t>
            </a:r>
          </a:p>
          <a:p>
            <a:pPr>
              <a:buNone/>
            </a:pPr>
            <a:r>
              <a:rPr lang="lt-LT" dirty="0" smtClean="0"/>
              <a:t>From a young age he wanted to become an actor and in 1951, after his military service, he enrolled in an acting school.</a:t>
            </a:r>
          </a:p>
          <a:p>
            <a:endParaRPr lang="lt-LT" dirty="0"/>
          </a:p>
        </p:txBody>
      </p:sp>
      <p:sp>
        <p:nvSpPr>
          <p:cNvPr id="2" name="Title 1"/>
          <p:cNvSpPr>
            <a:spLocks noGrp="1"/>
          </p:cNvSpPr>
          <p:nvPr>
            <p:ph type="title"/>
          </p:nvPr>
        </p:nvSpPr>
        <p:spPr/>
        <p:txBody>
          <a:bodyPr/>
          <a:lstStyle/>
          <a:p>
            <a:pPr algn="l"/>
            <a:r>
              <a:rPr lang="lt-LT" b="1" i="1" dirty="0" smtClean="0"/>
              <a:t>CHILDHOOD</a:t>
            </a:r>
            <a:endParaRPr lang="lt-LT" b="1" i="1" dirty="0"/>
          </a:p>
        </p:txBody>
      </p:sp>
      <p:pic>
        <p:nvPicPr>
          <p:cNvPr id="5" name="Picture 4" descr="7d939e834dd81ac267414fa86b5baba5--madonna-italy.jpg"/>
          <p:cNvPicPr>
            <a:picLocks noChangeAspect="1"/>
          </p:cNvPicPr>
          <p:nvPr/>
        </p:nvPicPr>
        <p:blipFill>
          <a:blip r:embed="rId2" cstate="print"/>
          <a:stretch>
            <a:fillRect/>
          </a:stretch>
        </p:blipFill>
        <p:spPr>
          <a:xfrm>
            <a:off x="4114800" y="1371600"/>
            <a:ext cx="4650581" cy="4800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239000" cy="4953000"/>
          </a:xfrm>
        </p:spPr>
        <p:txBody>
          <a:bodyPr numCol="2">
            <a:normAutofit fontScale="77500" lnSpcReduction="20000"/>
          </a:bodyPr>
          <a:lstStyle/>
          <a:p>
            <a:pPr algn="just">
              <a:buNone/>
            </a:pPr>
            <a:r>
              <a:rPr lang="lt-LT" sz="3100" dirty="0" smtClean="0"/>
              <a:t>The turning point of his career came in that year, when he also participated in the Sanremo Music Festival, presenting, together with Johnny Dorelli, the song "Nel blu dipinto di blu." Co-authored by Modugno and Franco Migliacci, the song won the contest and became an enormous success worldwide, including the United States. It received two Grammy Awards</a:t>
            </a:r>
            <a:r>
              <a:rPr lang="lt-LT" sz="3100" baseline="30000" dirty="0" smtClean="0"/>
              <a:t> </a:t>
            </a:r>
            <a:r>
              <a:rPr lang="lt-LT" sz="3100" dirty="0" smtClean="0"/>
              <a:t>with sales above 22 million copies, and represented Italy in the 1958 Eurovision Song Contest, where it came in third.</a:t>
            </a:r>
          </a:p>
          <a:p>
            <a:endParaRPr lang="lt-LT" sz="3100" dirty="0" smtClean="0"/>
          </a:p>
          <a:p>
            <a:endParaRPr lang="lt-LT" sz="3100" dirty="0" smtClean="0"/>
          </a:p>
          <a:p>
            <a:pPr>
              <a:buNone/>
            </a:pPr>
            <a:r>
              <a:rPr lang="lt-LT" sz="3100" dirty="0" smtClean="0"/>
              <a:t>  </a:t>
            </a:r>
          </a:p>
          <a:p>
            <a:pPr>
              <a:buNone/>
            </a:pPr>
            <a:endParaRPr lang="lt-LT" sz="3100" dirty="0" smtClean="0"/>
          </a:p>
          <a:p>
            <a:pPr>
              <a:buNone/>
            </a:pPr>
            <a:endParaRPr lang="lt-LT" sz="3100" dirty="0" smtClean="0"/>
          </a:p>
          <a:p>
            <a:pPr>
              <a:buNone/>
            </a:pPr>
            <a:endParaRPr lang="lt-LT" dirty="0"/>
          </a:p>
        </p:txBody>
      </p:sp>
      <p:sp>
        <p:nvSpPr>
          <p:cNvPr id="2" name="Title 1"/>
          <p:cNvSpPr>
            <a:spLocks noGrp="1"/>
          </p:cNvSpPr>
          <p:nvPr>
            <p:ph type="title"/>
          </p:nvPr>
        </p:nvSpPr>
        <p:spPr/>
        <p:txBody>
          <a:bodyPr/>
          <a:lstStyle/>
          <a:p>
            <a:r>
              <a:rPr lang="lt-LT" b="1" i="1" u="sng" dirty="0" smtClean="0"/>
              <a:t>About career</a:t>
            </a:r>
            <a:endParaRPr lang="lt-LT" b="1" i="1" u="sng" dirty="0"/>
          </a:p>
        </p:txBody>
      </p:sp>
      <p:pic>
        <p:nvPicPr>
          <p:cNvPr id="4" name="Picture 3" descr="4525.jpg"/>
          <p:cNvPicPr>
            <a:picLocks noChangeAspect="1"/>
          </p:cNvPicPr>
          <p:nvPr/>
        </p:nvPicPr>
        <p:blipFill>
          <a:blip r:embed="rId2" cstate="print"/>
          <a:stretch>
            <a:fillRect/>
          </a:stretch>
        </p:blipFill>
        <p:spPr>
          <a:xfrm>
            <a:off x="4800600" y="3657600"/>
            <a:ext cx="2743200" cy="2819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9799"/>
            <a:ext cx="7086600" cy="4191001"/>
          </a:xfrm>
        </p:spPr>
        <p:txBody>
          <a:bodyPr>
            <a:normAutofit/>
          </a:bodyPr>
          <a:lstStyle/>
          <a:p>
            <a:pPr>
              <a:buNone/>
            </a:pPr>
            <a:endParaRPr lang="lt-LT" dirty="0" smtClean="0"/>
          </a:p>
          <a:p>
            <a:pPr>
              <a:buNone/>
            </a:pPr>
            <a:r>
              <a:rPr lang="lt-LT" dirty="0" smtClean="0"/>
              <a:t>Migliacci wrote </a:t>
            </a:r>
            <a:r>
              <a:rPr lang="lt-LT" dirty="0" err="1" smtClean="0"/>
              <a:t>Volare</a:t>
            </a:r>
            <a:r>
              <a:rPr lang="lt-LT" dirty="0" smtClean="0"/>
              <a:t> </a:t>
            </a:r>
            <a:r>
              <a:rPr lang="lt-LT" dirty="0" err="1" smtClean="0"/>
              <a:t>lyrics</a:t>
            </a:r>
            <a:r>
              <a:rPr lang="lt-LT" dirty="0" smtClean="0"/>
              <a:t> </a:t>
            </a:r>
            <a:r>
              <a:rPr lang="lt-LT" dirty="0" smtClean="0"/>
              <a:t>inspired by </a:t>
            </a:r>
            <a:r>
              <a:rPr lang="lt-LT" dirty="0" err="1" smtClean="0"/>
              <a:t>two</a:t>
            </a:r>
            <a:r>
              <a:rPr lang="lt-LT" dirty="0" smtClean="0"/>
              <a:t> </a:t>
            </a:r>
            <a:r>
              <a:rPr lang="lt-LT" dirty="0" err="1" smtClean="0"/>
              <a:t>paintings</a:t>
            </a:r>
            <a:r>
              <a:rPr lang="lt-LT" dirty="0" smtClean="0"/>
              <a:t> </a:t>
            </a:r>
            <a:r>
              <a:rPr lang="lt-LT" dirty="0" smtClean="0"/>
              <a:t>of Marc Chagall. He had planned to go to the sea with Domenico Modugno, but while waiting for Modugno to show up, Migliacci started drinking wine and eventually fell asleep. He had vivid dreams, and when he woke up, he looked at the Chagall paintings (reproductions) on the wall. </a:t>
            </a:r>
            <a:endParaRPr lang="lt-LT" dirty="0"/>
          </a:p>
        </p:txBody>
      </p:sp>
      <p:sp>
        <p:nvSpPr>
          <p:cNvPr id="2" name="Title 1"/>
          <p:cNvSpPr>
            <a:spLocks noGrp="1"/>
          </p:cNvSpPr>
          <p:nvPr>
            <p:ph type="title"/>
          </p:nvPr>
        </p:nvSpPr>
        <p:spPr/>
        <p:txBody>
          <a:bodyPr/>
          <a:lstStyle/>
          <a:p>
            <a:endParaRPr lang="lt-LT" dirty="0"/>
          </a:p>
        </p:txBody>
      </p:sp>
      <p:pic>
        <p:nvPicPr>
          <p:cNvPr id="4" name="Picture 3" descr="979e0c82a23ea26376843aef34f9739a.504x179x1.gif"/>
          <p:cNvPicPr>
            <a:picLocks noChangeAspect="1"/>
          </p:cNvPicPr>
          <p:nvPr/>
        </p:nvPicPr>
        <p:blipFill>
          <a:blip r:embed="rId2" cstate="print"/>
          <a:stretch>
            <a:fillRect/>
          </a:stretch>
        </p:blipFill>
        <p:spPr>
          <a:xfrm>
            <a:off x="1371600" y="457200"/>
            <a:ext cx="6356350" cy="1981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686800" cy="4525963"/>
          </a:xfrm>
        </p:spPr>
        <p:txBody>
          <a:bodyPr numCol="2"/>
          <a:lstStyle/>
          <a:p>
            <a:r>
              <a:rPr lang="lt-LT" dirty="0" smtClean="0"/>
              <a:t>"Le coq rouge" was a yellow man suspended in midair.</a:t>
            </a:r>
          </a:p>
          <a:p>
            <a:endParaRPr lang="lt-LT" dirty="0" smtClean="0"/>
          </a:p>
          <a:p>
            <a:r>
              <a:rPr lang="lt-LT" dirty="0" smtClean="0"/>
              <a:t>in "Le peintre et la modelle", </a:t>
            </a:r>
            <a:r>
              <a:rPr lang="lt-LT" dirty="0" err="1" smtClean="0"/>
              <a:t>half</a:t>
            </a:r>
            <a:r>
              <a:rPr lang="lt-LT" dirty="0" smtClean="0"/>
              <a:t> </a:t>
            </a:r>
            <a:r>
              <a:rPr lang="lt-LT" dirty="0" err="1" smtClean="0"/>
              <a:t>of</a:t>
            </a:r>
            <a:r>
              <a:rPr lang="lt-LT" dirty="0" smtClean="0"/>
              <a:t> </a:t>
            </a:r>
            <a:r>
              <a:rPr lang="lt-LT" dirty="0" err="1" smtClean="0"/>
              <a:t>the</a:t>
            </a:r>
            <a:r>
              <a:rPr lang="lt-LT" dirty="0" smtClean="0"/>
              <a:t> </a:t>
            </a:r>
            <a:r>
              <a:rPr lang="lt-LT" dirty="0" smtClean="0"/>
              <a:t>painter's face was coloured blue.</a:t>
            </a:r>
            <a:endParaRPr lang="lt-LT" dirty="0"/>
          </a:p>
        </p:txBody>
      </p:sp>
      <p:sp>
        <p:nvSpPr>
          <p:cNvPr id="2" name="Title 1"/>
          <p:cNvSpPr>
            <a:spLocks noGrp="1"/>
          </p:cNvSpPr>
          <p:nvPr>
            <p:ph type="title"/>
          </p:nvPr>
        </p:nvSpPr>
        <p:spPr/>
        <p:txBody>
          <a:bodyPr/>
          <a:lstStyle/>
          <a:p>
            <a:endParaRPr lang="lt-LT"/>
          </a:p>
        </p:txBody>
      </p:sp>
      <p:pic>
        <p:nvPicPr>
          <p:cNvPr id="4" name="Picture 3" descr="chagall-marc-1887-1985-rus-fra-le-peintre-en-veste-rouge-1530709.jpg"/>
          <p:cNvPicPr>
            <a:picLocks noChangeAspect="1"/>
          </p:cNvPicPr>
          <p:nvPr/>
        </p:nvPicPr>
        <p:blipFill>
          <a:blip r:embed="rId2" cstate="print"/>
          <a:stretch>
            <a:fillRect/>
          </a:stretch>
        </p:blipFill>
        <p:spPr>
          <a:xfrm>
            <a:off x="4495800" y="3581400"/>
            <a:ext cx="3691890" cy="2895600"/>
          </a:xfrm>
          <a:prstGeom prst="rect">
            <a:avLst/>
          </a:prstGeom>
        </p:spPr>
      </p:pic>
      <p:pic>
        <p:nvPicPr>
          <p:cNvPr id="5" name="Picture 4" descr="9025307_fullsize.jpg"/>
          <p:cNvPicPr>
            <a:picLocks noChangeAspect="1"/>
          </p:cNvPicPr>
          <p:nvPr/>
        </p:nvPicPr>
        <p:blipFill>
          <a:blip r:embed="rId3" cstate="print"/>
          <a:stretch>
            <a:fillRect/>
          </a:stretch>
        </p:blipFill>
        <p:spPr>
          <a:xfrm>
            <a:off x="4495800" y="685800"/>
            <a:ext cx="3657600" cy="247608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lt-LT" dirty="0" smtClean="0"/>
              <a:t>So he started penning a song about a man who dreams of painting himself blue, and being able to fly. </a:t>
            </a:r>
          </a:p>
          <a:p>
            <a:endParaRPr lang="lt-LT" dirty="0"/>
          </a:p>
        </p:txBody>
      </p:sp>
      <p:sp>
        <p:nvSpPr>
          <p:cNvPr id="2" name="Title 1"/>
          <p:cNvSpPr>
            <a:spLocks noGrp="1"/>
          </p:cNvSpPr>
          <p:nvPr>
            <p:ph type="title"/>
          </p:nvPr>
        </p:nvSpPr>
        <p:spPr/>
        <p:txBody>
          <a:bodyPr/>
          <a:lstStyle/>
          <a:p>
            <a:endParaRPr lang="lt-LT"/>
          </a:p>
        </p:txBody>
      </p:sp>
      <p:pic>
        <p:nvPicPr>
          <p:cNvPr id="4" name="Picture 3" descr="042cfdb45ac2f78ec804ee493e6e0370--nel-blu-lettering-ideas.jpg"/>
          <p:cNvPicPr>
            <a:picLocks noChangeAspect="1"/>
          </p:cNvPicPr>
          <p:nvPr/>
        </p:nvPicPr>
        <p:blipFill>
          <a:blip r:embed="rId2" cstate="print"/>
          <a:stretch>
            <a:fillRect/>
          </a:stretch>
        </p:blipFill>
        <p:spPr>
          <a:xfrm>
            <a:off x="2743200" y="2743200"/>
            <a:ext cx="4800600" cy="351593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562600"/>
          </a:xfrm>
        </p:spPr>
        <p:txBody>
          <a:bodyPr/>
          <a:lstStyle/>
          <a:p>
            <a:pPr>
              <a:buNone/>
            </a:pPr>
            <a:r>
              <a:rPr lang="lt-LT" dirty="0" smtClean="0"/>
              <a:t>Modugno was an actor in 44 movies (such as </a:t>
            </a:r>
            <a:r>
              <a:rPr lang="lt-LT" i="1" u="sng" dirty="0" smtClean="0"/>
              <a:t>Appuntamento a Ischia</a:t>
            </a:r>
            <a:r>
              <a:rPr lang="lt-LT" dirty="0" smtClean="0"/>
              <a:t>), and was a film producer of two.</a:t>
            </a:r>
          </a:p>
          <a:p>
            <a:pPr>
              <a:buNone/>
            </a:pPr>
            <a:r>
              <a:rPr lang="lt-LT" dirty="0" smtClean="0"/>
              <a:t>In the 1970, Modugno focused on more classic music genres and profiles, as a singer and as a musician, adapting poetry, acting on television and in lead singing roles of modern operas</a:t>
            </a:r>
          </a:p>
          <a:p>
            <a:endParaRPr lang="lt-LT" dirty="0"/>
          </a:p>
        </p:txBody>
      </p:sp>
      <p:sp>
        <p:nvSpPr>
          <p:cNvPr id="2" name="Title 1"/>
          <p:cNvSpPr>
            <a:spLocks noGrp="1"/>
          </p:cNvSpPr>
          <p:nvPr>
            <p:ph type="title"/>
          </p:nvPr>
        </p:nvSpPr>
        <p:spPr/>
        <p:txBody>
          <a:bodyPr/>
          <a:lstStyle/>
          <a:p>
            <a:endParaRPr lang="lt-L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lt-LT" dirty="0" smtClean="0"/>
              <a:t>His last song was </a:t>
            </a:r>
            <a:r>
              <a:rPr lang="lt-LT" i="1" dirty="0" smtClean="0"/>
              <a:t>Delfini</a:t>
            </a:r>
            <a:r>
              <a:rPr lang="lt-LT" dirty="0" smtClean="0"/>
              <a:t> (</a:t>
            </a:r>
            <a:r>
              <a:rPr lang="lt-LT" i="1" dirty="0" smtClean="0"/>
              <a:t>Dolphins</a:t>
            </a:r>
            <a:r>
              <a:rPr lang="lt-LT" dirty="0" smtClean="0"/>
              <a:t>), in 1993 with his son, Massimo.</a:t>
            </a:r>
          </a:p>
          <a:p>
            <a:pPr>
              <a:buNone/>
            </a:pPr>
            <a:endParaRPr lang="lt-LT" dirty="0"/>
          </a:p>
        </p:txBody>
      </p:sp>
      <p:sp>
        <p:nvSpPr>
          <p:cNvPr id="2" name="Title 1"/>
          <p:cNvSpPr>
            <a:spLocks noGrp="1"/>
          </p:cNvSpPr>
          <p:nvPr>
            <p:ph type="title"/>
          </p:nvPr>
        </p:nvSpPr>
        <p:spPr/>
        <p:txBody>
          <a:bodyPr/>
          <a:lstStyle/>
          <a:p>
            <a:endParaRPr lang="lt-LT"/>
          </a:p>
        </p:txBody>
      </p:sp>
      <p:pic>
        <p:nvPicPr>
          <p:cNvPr id="4" name="Picture 3" descr="YooniqImages_100847655.jpg"/>
          <p:cNvPicPr>
            <a:picLocks noChangeAspect="1"/>
          </p:cNvPicPr>
          <p:nvPr/>
        </p:nvPicPr>
        <p:blipFill>
          <a:blip r:embed="rId2" cstate="print"/>
          <a:stretch>
            <a:fillRect/>
          </a:stretch>
        </p:blipFill>
        <p:spPr>
          <a:xfrm>
            <a:off x="5029200" y="2362200"/>
            <a:ext cx="2438400" cy="3511296"/>
          </a:xfrm>
          <a:prstGeom prst="rect">
            <a:avLst/>
          </a:prstGeom>
        </p:spPr>
      </p:pic>
      <p:pic>
        <p:nvPicPr>
          <p:cNvPr id="5" name="Picture 4" descr="aee6a836507e38082eb392415db9ccbf.jpg"/>
          <p:cNvPicPr>
            <a:picLocks noChangeAspect="1"/>
          </p:cNvPicPr>
          <p:nvPr/>
        </p:nvPicPr>
        <p:blipFill>
          <a:blip r:embed="rId3" cstate="print"/>
          <a:stretch>
            <a:fillRect/>
          </a:stretch>
        </p:blipFill>
        <p:spPr>
          <a:xfrm>
            <a:off x="685800" y="3352800"/>
            <a:ext cx="3838864" cy="2895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TotalTime>
  <Words>225</Words>
  <Application>Microsoft Office PowerPoint</Application>
  <PresentationFormat>Demonstracija ekrane (4:3)</PresentationFormat>
  <Paragraphs>48</Paragraphs>
  <Slides>11</Slides>
  <Notes>0</Notes>
  <HiddenSlides>0</HiddenSlides>
  <MMClips>0</MMClips>
  <ScaleCrop>false</ScaleCrop>
  <HeadingPairs>
    <vt:vector size="4" baseType="variant">
      <vt:variant>
        <vt:lpstr>Tema</vt:lpstr>
      </vt:variant>
      <vt:variant>
        <vt:i4>1</vt:i4>
      </vt:variant>
      <vt:variant>
        <vt:lpstr>Skaidrių pavadinimai</vt:lpstr>
      </vt:variant>
      <vt:variant>
        <vt:i4>11</vt:i4>
      </vt:variant>
    </vt:vector>
  </HeadingPairs>
  <TitlesOfParts>
    <vt:vector size="12" baseType="lpstr">
      <vt:lpstr>Paper</vt:lpstr>
      <vt:lpstr>DOMENICO MODUGNO (9 January 1928 – 6 August 1994)</vt:lpstr>
      <vt:lpstr>PowerPoint pristatymas</vt:lpstr>
      <vt:lpstr>CHILDHOOD</vt:lpstr>
      <vt:lpstr>About career</vt:lpstr>
      <vt:lpstr>PowerPoint pristatymas</vt:lpstr>
      <vt:lpstr>PowerPoint pristatymas</vt:lpstr>
      <vt:lpstr>PowerPoint pristatymas</vt:lpstr>
      <vt:lpstr>PowerPoint pristatymas</vt:lpstr>
      <vt:lpstr>PowerPoint pristatymas</vt:lpstr>
      <vt:lpstr>Death</vt:lpstr>
      <vt:lpstr>PowerPoint pristatymas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DOMENICO MODUGNO (9 January 1928 – 6 August 1994)</dc:title>
  <dc:creator>Gintaras</dc:creator>
  <cp:lastModifiedBy>Dienynas</cp:lastModifiedBy>
  <cp:revision>2</cp:revision>
  <dcterms:created xsi:type="dcterms:W3CDTF">2006-08-16T00:00:00Z</dcterms:created>
  <dcterms:modified xsi:type="dcterms:W3CDTF">2017-11-02T07:18:22Z</dcterms:modified>
</cp:coreProperties>
</file>