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4" r:id="rId16"/>
    <p:sldId id="270" r:id="rId17"/>
    <p:sldId id="271" r:id="rId18"/>
    <p:sldId id="272" r:id="rId19"/>
    <p:sldId id="273" r:id="rId20"/>
    <p:sldId id="283" r:id="rId21"/>
    <p:sldId id="275" r:id="rId22"/>
    <p:sldId id="278" r:id="rId23"/>
    <p:sldId id="279" r:id="rId24"/>
    <p:sldId id="280" r:id="rId25"/>
    <p:sldId id="281" r:id="rId26"/>
    <p:sldId id="282" r:id="rId27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3975-9F82-48EA-8123-D2F9ABA8D07D}" type="datetimeFigureOut">
              <a:rPr lang="lt-LT" smtClean="0"/>
              <a:t>2016.11.02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E7B5-5EA9-4303-B908-12E4654ECAA8}" type="slidenum">
              <a:rPr lang="lt-LT" smtClean="0"/>
              <a:t>‹#›</a:t>
            </a:fld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3975-9F82-48EA-8123-D2F9ABA8D07D}" type="datetimeFigureOut">
              <a:rPr lang="lt-LT" smtClean="0"/>
              <a:t>2016.11.02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E7B5-5EA9-4303-B908-12E4654ECAA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3975-9F82-48EA-8123-D2F9ABA8D07D}" type="datetimeFigureOut">
              <a:rPr lang="lt-LT" smtClean="0"/>
              <a:t>2016.11.02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E7B5-5EA9-4303-B908-12E4654ECAA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3975-9F82-48EA-8123-D2F9ABA8D07D}" type="datetimeFigureOut">
              <a:rPr lang="lt-LT" smtClean="0"/>
              <a:t>2016.11.02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E7B5-5EA9-4303-B908-12E4654ECAA8}" type="slidenum">
              <a:rPr lang="lt-LT" smtClean="0"/>
              <a:t>‹#›</a:t>
            </a:fld>
            <a:endParaRPr lang="lt-L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3975-9F82-48EA-8123-D2F9ABA8D07D}" type="datetimeFigureOut">
              <a:rPr lang="lt-LT" smtClean="0"/>
              <a:t>2016.11.02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E7B5-5EA9-4303-B908-12E4654ECAA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3975-9F82-48EA-8123-D2F9ABA8D07D}" type="datetimeFigureOut">
              <a:rPr lang="lt-LT" smtClean="0"/>
              <a:t>2016.11.02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E7B5-5EA9-4303-B908-12E4654ECAA8}" type="slidenum">
              <a:rPr lang="lt-LT" smtClean="0"/>
              <a:t>‹#›</a:t>
            </a:fld>
            <a:endParaRPr lang="lt-L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3975-9F82-48EA-8123-D2F9ABA8D07D}" type="datetimeFigureOut">
              <a:rPr lang="lt-LT" smtClean="0"/>
              <a:t>2016.11.02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E7B5-5EA9-4303-B908-12E4654ECAA8}" type="slidenum">
              <a:rPr lang="lt-LT" smtClean="0"/>
              <a:t>‹#›</a:t>
            </a:fld>
            <a:endParaRPr lang="lt-L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3975-9F82-48EA-8123-D2F9ABA8D07D}" type="datetimeFigureOut">
              <a:rPr lang="lt-LT" smtClean="0"/>
              <a:t>2016.11.02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E7B5-5EA9-4303-B908-12E4654ECAA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3975-9F82-48EA-8123-D2F9ABA8D07D}" type="datetimeFigureOut">
              <a:rPr lang="lt-LT" smtClean="0"/>
              <a:t>2016.11.02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E7B5-5EA9-4303-B908-12E4654ECAA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3975-9F82-48EA-8123-D2F9ABA8D07D}" type="datetimeFigureOut">
              <a:rPr lang="lt-LT" smtClean="0"/>
              <a:t>2016.11.02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E7B5-5EA9-4303-B908-12E4654ECAA8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3975-9F82-48EA-8123-D2F9ABA8D07D}" type="datetimeFigureOut">
              <a:rPr lang="lt-LT" smtClean="0"/>
              <a:t>2016.11.02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08E7B5-5EA9-4303-B908-12E4654ECAA8}" type="slidenum">
              <a:rPr lang="lt-LT" smtClean="0"/>
              <a:t>‹#›</a:t>
            </a:fld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F93975-9F82-48EA-8123-D2F9ABA8D07D}" type="datetimeFigureOut">
              <a:rPr lang="lt-LT" smtClean="0"/>
              <a:t>2016.11.02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08E7B5-5EA9-4303-B908-12E4654ECAA8}" type="slidenum">
              <a:rPr lang="lt-LT" smtClean="0"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lt-LT" dirty="0" err="1" smtClean="0"/>
              <a:t>Making</a:t>
            </a:r>
            <a:r>
              <a:rPr lang="lt-LT" dirty="0" smtClean="0"/>
              <a:t> art </a:t>
            </a:r>
            <a:r>
              <a:rPr lang="lt-LT" dirty="0" err="1" smtClean="0"/>
              <a:t>together</a:t>
            </a:r>
            <a:r>
              <a:rPr lang="lt-LT" dirty="0" smtClean="0"/>
              <a:t> </a:t>
            </a:r>
            <a:r>
              <a:rPr lang="lt-LT" dirty="0" err="1" smtClean="0"/>
              <a:t>brings</a:t>
            </a:r>
            <a:r>
              <a:rPr lang="lt-LT" dirty="0" smtClean="0"/>
              <a:t> </a:t>
            </a:r>
            <a:r>
              <a:rPr lang="lt-LT" dirty="0" err="1" smtClean="0"/>
              <a:t>us</a:t>
            </a:r>
            <a:r>
              <a:rPr lang="lt-LT" dirty="0" smtClean="0"/>
              <a:t> </a:t>
            </a:r>
            <a:r>
              <a:rPr lang="lt-LT" dirty="0" err="1" smtClean="0"/>
              <a:t>closer</a:t>
            </a:r>
            <a:endParaRPr lang="lt-LT" dirty="0" smtClean="0"/>
          </a:p>
          <a:p>
            <a:pPr algn="ctr"/>
            <a:r>
              <a:rPr lang="lt-LT" dirty="0" err="1" smtClean="0"/>
              <a:t>Erasmus</a:t>
            </a:r>
            <a:r>
              <a:rPr lang="lt-LT" dirty="0" smtClean="0"/>
              <a:t>+</a:t>
            </a:r>
            <a:endParaRPr lang="lt-LT" dirty="0"/>
          </a:p>
        </p:txBody>
      </p:sp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817581" y="980728"/>
            <a:ext cx="7175351" cy="3944729"/>
          </a:xfrm>
        </p:spPr>
        <p:txBody>
          <a:bodyPr/>
          <a:lstStyle/>
          <a:p>
            <a:pPr algn="ctr"/>
            <a:r>
              <a:rPr lang="lt-LT" dirty="0" err="1" smtClean="0"/>
              <a:t>Creating</a:t>
            </a:r>
            <a:r>
              <a:rPr lang="lt-LT" dirty="0" smtClean="0"/>
              <a:t> a </a:t>
            </a:r>
            <a:r>
              <a:rPr lang="lt-LT" dirty="0" err="1" smtClean="0"/>
              <a:t>logo</a:t>
            </a:r>
            <a:r>
              <a:rPr lang="lt-LT" dirty="0" smtClean="0"/>
              <a:t> </a:t>
            </a:r>
            <a:r>
              <a:rPr lang="lt-LT" dirty="0" err="1" smtClean="0"/>
              <a:t>of</a:t>
            </a:r>
            <a:r>
              <a:rPr lang="lt-LT" dirty="0" smtClean="0"/>
              <a:t>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project</a:t>
            </a:r>
            <a:r>
              <a:rPr lang="lt-LT" dirty="0" smtClean="0"/>
              <a:t> </a:t>
            </a:r>
            <a:r>
              <a:rPr lang="lt-LT" dirty="0" err="1" smtClean="0"/>
              <a:t>in</a:t>
            </a:r>
            <a:r>
              <a:rPr lang="lt-LT" dirty="0" smtClean="0"/>
              <a:t> Marijampolė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00599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1"/>
    </mc:Choice>
    <mc:Fallback xmlns="">
      <p:transition spd="slow" advTm="559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9218" name="Picture 2" descr="C:\Users\user\AppData\Local\Temp\Rar$DIa0.860\WP_20161021_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26" y="0"/>
            <a:ext cx="64161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17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898">
        <p:circle/>
      </p:transition>
    </mc:Choice>
    <mc:Fallback xmlns="">
      <p:transition spd="slow" advTm="389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0242" name="Picture 2" descr="C:\Users\user\AppData\Local\Temp\Rar$DIa0.123\WP_20161021_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497" y="0"/>
            <a:ext cx="58670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45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945">
        <p:circle/>
      </p:transition>
    </mc:Choice>
    <mc:Fallback xmlns="">
      <p:transition spd="slow" advTm="394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1266" name="Picture 2" descr="C:\Users\user\AppData\Local\Temp\Rar$DIa0.406\WP_20161021_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96" y="0"/>
            <a:ext cx="71734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13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11">
        <p:circle/>
      </p:transition>
    </mc:Choice>
    <mc:Fallback xmlns="">
      <p:transition spd="slow" advTm="4211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2290" name="Picture 2" descr="C:\Users\user\AppData\Local\Temp\Rar$DIa0.089\WP_20161021_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938" y="0"/>
            <a:ext cx="5884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97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705">
        <p:circle/>
      </p:transition>
    </mc:Choice>
    <mc:Fallback xmlns="">
      <p:transition spd="slow" advTm="370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3314" name="Picture 2" descr="C:\Users\user\AppData\Local\Temp\Rar$DIa0.980\WP_20161021_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842" y="0"/>
            <a:ext cx="6000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62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39">
        <p:circle/>
      </p:transition>
    </mc:Choice>
    <mc:Fallback xmlns="">
      <p:transition spd="slow" advTm="4139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27651" name="Picture 3" descr="C:\Users\user\AppData\Local\Temp\Rar$DIa0.852\WP_20161021_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61" y="0"/>
            <a:ext cx="53894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2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97">
        <p:circle/>
      </p:transition>
    </mc:Choice>
    <mc:Fallback xmlns="">
      <p:transition spd="slow" advTm="419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4338" name="Picture 2" descr="C:\Users\user\AppData\Local\Temp\Rar$DIa0.302\WP_20161021_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22" y="0"/>
            <a:ext cx="73461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66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638">
        <p:circle/>
      </p:transition>
    </mc:Choice>
    <mc:Fallback xmlns="">
      <p:transition spd="slow" advTm="363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5362" name="Picture 2" descr="C:\Users\user\AppData\Local\Temp\Rar$DIa0.621\WP_20161021_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834" y="0"/>
            <a:ext cx="64323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30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40">
        <p:circle/>
      </p:transition>
    </mc:Choice>
    <mc:Fallback xmlns="">
      <p:transition spd="slow" advTm="424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6386" name="Picture 2" descr="C:\Users\user\AppData\Local\Temp\Rar$DIa0.662\WP_20161021_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61" y="0"/>
            <a:ext cx="76600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60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712">
        <p:circle/>
      </p:transition>
    </mc:Choice>
    <mc:Fallback xmlns="">
      <p:transition spd="slow" advTm="3712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7410" name="Picture 2" descr="C:\Users\user\AppData\Local\Temp\Rar$DIa0.073\WP_20161021_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1" y="0"/>
            <a:ext cx="6966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25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48">
        <p:circle/>
      </p:transition>
    </mc:Choice>
    <mc:Fallback xmlns="">
      <p:transition spd="slow" advTm="414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026" name="Picture 2" descr="C:\Users\user\AppData\Local\Temp\Rar$DIa0.197\WP_20161021_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828"/>
            <a:ext cx="9144000" cy="57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6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85">
        <p:circle/>
      </p:transition>
    </mc:Choice>
    <mc:Fallback xmlns="">
      <p:transition spd="slow" advTm="608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26628" name="Picture 4" descr="C:\Users\user\Downloads\IMG_27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718325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9458" name="Picture 2" descr="C:\Users\user\AppData\Local\Temp\Rar$DIa0.797\WP_20161021_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0" y="-1635"/>
            <a:ext cx="42278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AppData\Local\Temp\Rar$DIa0.867\WP_20161021_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-6005"/>
            <a:ext cx="45453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999339"/>
      </p:ext>
    </p:extLst>
  </p:cSld>
  <p:clrMapOvr>
    <a:masterClrMapping/>
  </p:clrMapOvr>
  <p:transition spd="slow" advTm="5013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 err="1" smtClean="0"/>
              <a:t>And</a:t>
            </a:r>
            <a:r>
              <a:rPr lang="lt-LT" dirty="0" smtClean="0"/>
              <a:t> </a:t>
            </a:r>
            <a:r>
              <a:rPr lang="lt-LT" dirty="0" err="1" smtClean="0"/>
              <a:t>the</a:t>
            </a:r>
            <a:r>
              <a:rPr lang="lt-LT" dirty="0" smtClean="0"/>
              <a:t> </a:t>
            </a:r>
            <a:r>
              <a:rPr lang="lt-LT" dirty="0" err="1" smtClean="0"/>
              <a:t>winners</a:t>
            </a:r>
            <a:r>
              <a:rPr lang="lt-LT" dirty="0" smtClean="0"/>
              <a:t> are...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48946754"/>
      </p:ext>
    </p:extLst>
  </p:cSld>
  <p:clrMapOvr>
    <a:masterClrMapping/>
  </p:clrMapOvr>
  <p:transition spd="slow" advTm="6095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21506" name="Picture 2" descr="F:\projektas\logo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715" y="0"/>
            <a:ext cx="49865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8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189">
        <p14:doors dir="vert"/>
      </p:transition>
    </mc:Choice>
    <mc:Fallback xmlns="">
      <p:transition spd="slow" advTm="61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23554" name="Picture 2" descr="F:\projektas\logo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715" y="0"/>
            <a:ext cx="49865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7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587">
        <p14:doors dir="vert"/>
      </p:transition>
    </mc:Choice>
    <mc:Fallback xmlns="">
      <p:transition spd="slow" advTm="65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22530" name="Picture 2" descr="F:\projektas\logo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715" y="0"/>
            <a:ext cx="49865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977">
        <p14:doors dir="vert"/>
      </p:transition>
    </mc:Choice>
    <mc:Fallback xmlns="">
      <p:transition spd="slow" advTm="69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lt-LT" dirty="0" err="1" smtClean="0"/>
              <a:t>Making</a:t>
            </a:r>
            <a:r>
              <a:rPr lang="lt-LT" dirty="0" smtClean="0"/>
              <a:t> Art </a:t>
            </a:r>
            <a:r>
              <a:rPr lang="lt-LT" dirty="0" err="1" smtClean="0"/>
              <a:t>Together</a:t>
            </a:r>
            <a:r>
              <a:rPr lang="lt-LT" dirty="0" smtClean="0"/>
              <a:t> </a:t>
            </a:r>
            <a:r>
              <a:rPr lang="lt-LT" dirty="0" err="1" smtClean="0"/>
              <a:t>Brings</a:t>
            </a:r>
            <a:r>
              <a:rPr lang="lt-LT" dirty="0" smtClean="0"/>
              <a:t> </a:t>
            </a:r>
            <a:r>
              <a:rPr lang="lt-LT" dirty="0" err="1" smtClean="0"/>
              <a:t>Us</a:t>
            </a:r>
            <a:r>
              <a:rPr lang="lt-LT" dirty="0" smtClean="0"/>
              <a:t> </a:t>
            </a:r>
            <a:r>
              <a:rPr lang="lt-LT" dirty="0" err="1" smtClean="0"/>
              <a:t>Closer</a:t>
            </a:r>
            <a:endParaRPr lang="lt-LT" dirty="0"/>
          </a:p>
        </p:txBody>
      </p:sp>
      <p:pic>
        <p:nvPicPr>
          <p:cNvPr id="1026" name="Picture 2" descr="C:\Users\user\Desktop\projektas\logo europe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76086"/>
            <a:ext cx="6400800" cy="13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8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">
        <p14:prism isContent="1"/>
      </p:transition>
    </mc:Choice>
    <mc:Fallback xmlns="">
      <p:transition spd="slow" advTm="112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2050" name="Picture 2" descr="C:\Users\user\AppData\Local\Temp\Rar$DIa0.248\WP_20161021_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56" y="0"/>
            <a:ext cx="8715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47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34">
        <p:circle/>
      </p:transition>
    </mc:Choice>
    <mc:Fallback xmlns="">
      <p:transition spd="slow" advTm="423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3074" name="Picture 2" descr="C:\Users\user\AppData\Local\Temp\Rar$DIa0.561\WP_20161021_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27" y="0"/>
            <a:ext cx="71595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26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44">
        <p:circle/>
      </p:transition>
    </mc:Choice>
    <mc:Fallback xmlns="">
      <p:transition spd="slow" advTm="4144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4098" name="Picture 2" descr="C:\Users\user\AppData\Local\Temp\Rar$DIa0.120\WP_20161021_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51" y="0"/>
            <a:ext cx="80570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773">
        <p:circle/>
      </p:transition>
    </mc:Choice>
    <mc:Fallback xmlns="">
      <p:transition spd="slow" advTm="377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5122" name="Picture 2" descr="C:\Users\user\AppData\Local\Temp\Rar$DIa0.728\WP_20161021_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101"/>
            <a:ext cx="9144000" cy="654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27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317">
        <p:circle/>
      </p:transition>
    </mc:Choice>
    <mc:Fallback xmlns="">
      <p:transition spd="slow" advTm="431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6146" name="Picture 2" descr="C:\Users\user\AppData\Local\Temp\Rar$DIa0.054\WP_20161021_0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802"/>
            <a:ext cx="9144000" cy="665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0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945">
        <p:circle/>
      </p:transition>
    </mc:Choice>
    <mc:Fallback xmlns="">
      <p:transition spd="slow" advTm="394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7170" name="Picture 2" descr="C:\Users\user\AppData\Local\Temp\Rar$DIa0.642\WP_20161021_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08" y="0"/>
            <a:ext cx="7360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24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616">
        <p:circle/>
      </p:transition>
    </mc:Choice>
    <mc:Fallback xmlns="">
      <p:transition spd="slow" advTm="361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8194" name="Picture 2" descr="C:\Users\user\AppData\Local\Temp\Rar$DIa0.549\WP_20161021_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23" y="0"/>
            <a:ext cx="83225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46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198">
        <p:circle/>
      </p:transition>
    </mc:Choice>
    <mc:Fallback xmlns="">
      <p:transition spd="slow" advTm="419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rautas">
  <a:themeElements>
    <a:clrScheme name="Srau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rauta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rauta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50</TotalTime>
  <Words>27</Words>
  <Application>Microsoft Office PowerPoint</Application>
  <PresentationFormat>Demonstracija ekrane (4:3)</PresentationFormat>
  <Paragraphs>5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26</vt:i4>
      </vt:variant>
    </vt:vector>
  </HeadingPairs>
  <TitlesOfParts>
    <vt:vector size="27" baseType="lpstr">
      <vt:lpstr>Srautas</vt:lpstr>
      <vt:lpstr>Creating a logo of the project in Marijampolė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And the winners are...</vt:lpstr>
      <vt:lpstr>PowerPoint pristatymas</vt:lpstr>
      <vt:lpstr>PowerPoint pristatymas</vt:lpstr>
      <vt:lpstr>PowerPoint pristatymas</vt:lpstr>
      <vt:lpstr>Making Art Together Brings Us Closer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 logo of the project in Marijampolė</dc:title>
  <dc:creator>user</dc:creator>
  <cp:lastModifiedBy>user</cp:lastModifiedBy>
  <cp:revision>6</cp:revision>
  <dcterms:created xsi:type="dcterms:W3CDTF">2016-10-31T07:25:07Z</dcterms:created>
  <dcterms:modified xsi:type="dcterms:W3CDTF">2016-11-02T11:46:38Z</dcterms:modified>
</cp:coreProperties>
</file>