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15ECF-9EA7-40D9-A3F0-A988D5BE4388}" type="datetimeFigureOut">
              <a:rPr lang="lt-LT" smtClean="0"/>
              <a:t>2016.11.02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6719F-86FB-49EA-B6E1-D93100B742B2}" type="slidenum">
              <a:rPr lang="lt-LT" smtClean="0"/>
              <a:t>‹#›</a:t>
            </a:fld>
            <a:endParaRPr lang="lt-LT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5ECF-9EA7-40D9-A3F0-A988D5BE4388}" type="datetimeFigureOut">
              <a:rPr lang="lt-LT" smtClean="0"/>
              <a:t>2016.11.02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719F-86FB-49EA-B6E1-D93100B742B2}" type="slidenum">
              <a:rPr lang="lt-LT" smtClean="0"/>
              <a:t>‹#›</a:t>
            </a:fld>
            <a:endParaRPr lang="lt-LT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5ECF-9EA7-40D9-A3F0-A988D5BE4388}" type="datetimeFigureOut">
              <a:rPr lang="lt-LT" smtClean="0"/>
              <a:t>2016.11.02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719F-86FB-49EA-B6E1-D93100B742B2}" type="slidenum">
              <a:rPr lang="lt-LT" smtClean="0"/>
              <a:t>‹#›</a:t>
            </a:fld>
            <a:endParaRPr lang="lt-LT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5ECF-9EA7-40D9-A3F0-A988D5BE4388}" type="datetimeFigureOut">
              <a:rPr lang="lt-LT" smtClean="0"/>
              <a:t>2016.11.02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719F-86FB-49EA-B6E1-D93100B742B2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5ECF-9EA7-40D9-A3F0-A988D5BE4388}" type="datetimeFigureOut">
              <a:rPr lang="lt-LT" smtClean="0"/>
              <a:t>2016.11.02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719F-86FB-49EA-B6E1-D93100B742B2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5ECF-9EA7-40D9-A3F0-A988D5BE4388}" type="datetimeFigureOut">
              <a:rPr lang="lt-LT" smtClean="0"/>
              <a:t>2016.11.02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719F-86FB-49EA-B6E1-D93100B742B2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5ECF-9EA7-40D9-A3F0-A988D5BE4388}" type="datetimeFigureOut">
              <a:rPr lang="lt-LT" smtClean="0"/>
              <a:t>2016.11.02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719F-86FB-49EA-B6E1-D93100B742B2}" type="slidenum">
              <a:rPr lang="lt-LT" smtClean="0"/>
              <a:t>‹#›</a:t>
            </a:fld>
            <a:endParaRPr lang="lt-LT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5ECF-9EA7-40D9-A3F0-A988D5BE4388}" type="datetimeFigureOut">
              <a:rPr lang="lt-LT" smtClean="0"/>
              <a:t>2016.11.02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719F-86FB-49EA-B6E1-D93100B742B2}" type="slidenum">
              <a:rPr lang="lt-LT" smtClean="0"/>
              <a:t>‹#›</a:t>
            </a:fld>
            <a:endParaRPr lang="lt-LT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5ECF-9EA7-40D9-A3F0-A988D5BE4388}" type="datetimeFigureOut">
              <a:rPr lang="lt-LT" smtClean="0"/>
              <a:t>2016.11.02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719F-86FB-49EA-B6E1-D93100B742B2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5ECF-9EA7-40D9-A3F0-A988D5BE4388}" type="datetimeFigureOut">
              <a:rPr lang="lt-LT" smtClean="0"/>
              <a:t>2016.11.02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719F-86FB-49EA-B6E1-D93100B742B2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5ECF-9EA7-40D9-A3F0-A988D5BE4388}" type="datetimeFigureOut">
              <a:rPr lang="lt-LT" smtClean="0"/>
              <a:t>2016.11.02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6719F-86FB-49EA-B6E1-D93100B742B2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8315ECF-9EA7-40D9-A3F0-A988D5BE4388}" type="datetimeFigureOut">
              <a:rPr lang="lt-LT" smtClean="0"/>
              <a:t>2016.11.02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A86719F-86FB-49EA-B6E1-D93100B742B2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266928" y="620688"/>
            <a:ext cx="6557012" cy="2376264"/>
          </a:xfrm>
        </p:spPr>
        <p:txBody>
          <a:bodyPr/>
          <a:lstStyle/>
          <a:p>
            <a:r>
              <a:rPr lang="lt-LT" dirty="0" err="1" smtClean="0"/>
              <a:t>Victor</a:t>
            </a:r>
            <a:r>
              <a:rPr lang="lt-LT" dirty="0" smtClean="0"/>
              <a:t> </a:t>
            </a:r>
            <a:r>
              <a:rPr lang="lt-LT" dirty="0" err="1" smtClean="0"/>
              <a:t>Vasarely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34649"/>
            <a:ext cx="2683172" cy="2624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0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3600" dirty="0" err="1"/>
              <a:t>Tuz</a:t>
            </a:r>
            <a:r>
              <a:rPr lang="lt-LT" sz="3600" dirty="0"/>
              <a:t> 1966 – 70</a:t>
            </a:r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Works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095750" cy="437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9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539552" y="2348880"/>
            <a:ext cx="7745505" cy="3877815"/>
          </a:xfrm>
        </p:spPr>
        <p:txBody>
          <a:bodyPr>
            <a:normAutofit/>
          </a:bodyPr>
          <a:lstStyle/>
          <a:p>
            <a:r>
              <a:rPr lang="lt-LT" sz="3600" dirty="0"/>
              <a:t>Vega – </a:t>
            </a:r>
            <a:r>
              <a:rPr lang="lt-LT" sz="3600" dirty="0" err="1"/>
              <a:t>arl</a:t>
            </a:r>
            <a:r>
              <a:rPr lang="lt-LT" sz="3600" dirty="0"/>
              <a:t> 1968</a:t>
            </a:r>
          </a:p>
          <a:p>
            <a:endParaRPr lang="lt-LT" sz="3600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Works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60150"/>
            <a:ext cx="4166989" cy="421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58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400" dirty="0" err="1" smtClean="0"/>
              <a:t>Making</a:t>
            </a:r>
            <a:r>
              <a:rPr lang="lt-LT" sz="4400" dirty="0" smtClean="0"/>
              <a:t> Art </a:t>
            </a:r>
            <a:r>
              <a:rPr lang="lt-LT" sz="4400" dirty="0" err="1" smtClean="0"/>
              <a:t>Together</a:t>
            </a:r>
            <a:r>
              <a:rPr lang="lt-LT" sz="4400" dirty="0" smtClean="0"/>
              <a:t> </a:t>
            </a:r>
            <a:r>
              <a:rPr lang="lt-LT" sz="4400" dirty="0" err="1" smtClean="0"/>
              <a:t>Brings</a:t>
            </a:r>
            <a:r>
              <a:rPr lang="lt-LT" sz="4400" dirty="0" smtClean="0"/>
              <a:t> </a:t>
            </a:r>
            <a:r>
              <a:rPr lang="lt-LT" sz="4400" dirty="0" err="1" smtClean="0"/>
              <a:t>Us</a:t>
            </a:r>
            <a:r>
              <a:rPr lang="lt-LT" sz="4400" dirty="0" smtClean="0"/>
              <a:t> </a:t>
            </a:r>
            <a:r>
              <a:rPr lang="lt-LT" sz="4400" dirty="0" err="1" smtClean="0"/>
              <a:t>Closer</a:t>
            </a:r>
            <a:endParaRPr lang="lt-LT" sz="4400" dirty="0"/>
          </a:p>
        </p:txBody>
      </p:sp>
      <p:pic>
        <p:nvPicPr>
          <p:cNvPr id="1026" name="Picture 2" descr="C:\Users\user\Desktop\projektas\logo europ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3347954"/>
            <a:ext cx="7747000" cy="167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50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8000" b="1" i="1" dirty="0" smtClean="0"/>
              <a:t>  </a:t>
            </a:r>
            <a:r>
              <a:rPr lang="lt-LT" sz="8000" b="1" i="1" dirty="0" err="1" smtClean="0"/>
              <a:t>Thank</a:t>
            </a:r>
            <a:r>
              <a:rPr lang="lt-LT" sz="8000" b="1" i="1" dirty="0" smtClean="0"/>
              <a:t> </a:t>
            </a:r>
            <a:r>
              <a:rPr lang="lt-LT" sz="8000" b="1" i="1" dirty="0" err="1" smtClean="0"/>
              <a:t>you</a:t>
            </a:r>
            <a:r>
              <a:rPr lang="lt-LT" sz="8000" b="1" i="1" dirty="0" smtClean="0"/>
              <a:t> </a:t>
            </a:r>
            <a:r>
              <a:rPr lang="lt-LT" sz="8000" b="1" i="1" dirty="0" err="1" smtClean="0"/>
              <a:t>for</a:t>
            </a:r>
            <a:r>
              <a:rPr lang="lt-LT" sz="8000" b="1" i="1" dirty="0" smtClean="0"/>
              <a:t>        </a:t>
            </a:r>
            <a:r>
              <a:rPr lang="lt-LT" sz="8000" b="1" i="1" dirty="0" err="1" smtClean="0"/>
              <a:t>your</a:t>
            </a:r>
            <a:r>
              <a:rPr lang="lt-LT" sz="8000" b="1" i="1" dirty="0" smtClean="0"/>
              <a:t> </a:t>
            </a:r>
            <a:r>
              <a:rPr lang="lt-LT" sz="8000" b="1" i="1" dirty="0" err="1" smtClean="0"/>
              <a:t>attention</a:t>
            </a:r>
            <a:r>
              <a:rPr lang="lt-LT" sz="8000" b="1" i="1" dirty="0" smtClean="0"/>
              <a:t>!</a:t>
            </a:r>
            <a:endParaRPr lang="lt-LT" sz="8000" b="1" i="1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3971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lt-LT" sz="2600" b="1" i="1" dirty="0" smtClean="0"/>
              <a:t>1908-Born </a:t>
            </a:r>
            <a:r>
              <a:rPr lang="lt-LT" sz="2600" b="1" i="1" dirty="0" err="1" smtClean="0"/>
              <a:t>in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pecs,Hungary</a:t>
            </a:r>
            <a:r>
              <a:rPr lang="lt-LT" sz="2600" b="1" i="1" dirty="0" smtClean="0"/>
              <a:t>, </a:t>
            </a:r>
            <a:r>
              <a:rPr lang="lt-LT" sz="2600" b="1" i="1" dirty="0" err="1" smtClean="0"/>
              <a:t>April</a:t>
            </a:r>
            <a:r>
              <a:rPr lang="lt-LT" sz="2600" b="1" i="1" dirty="0" smtClean="0"/>
              <a:t> 9.</a:t>
            </a:r>
          </a:p>
          <a:p>
            <a:pPr algn="just"/>
            <a:r>
              <a:rPr lang="lt-LT" sz="2600" b="1" i="1" dirty="0" err="1" smtClean="0"/>
              <a:t>Spent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his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chilhood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in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Slovakia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and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Budapest</a:t>
            </a:r>
            <a:r>
              <a:rPr lang="lt-LT" sz="2600" b="1" i="1" dirty="0" smtClean="0"/>
              <a:t>.</a:t>
            </a:r>
          </a:p>
          <a:p>
            <a:pPr algn="just"/>
            <a:r>
              <a:rPr lang="lt-LT" sz="2600" b="1" i="1" dirty="0" err="1" smtClean="0"/>
              <a:t>After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graduating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secondary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school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in</a:t>
            </a:r>
            <a:r>
              <a:rPr lang="lt-LT" sz="2600" b="1" i="1" dirty="0" smtClean="0"/>
              <a:t> 1925 </a:t>
            </a:r>
            <a:r>
              <a:rPr lang="lt-LT" sz="2600" b="1" i="1" dirty="0" err="1" smtClean="0"/>
              <a:t>started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studying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medicine</a:t>
            </a:r>
            <a:r>
              <a:rPr lang="lt-LT" sz="2600" b="1" i="1" dirty="0" smtClean="0"/>
              <a:t>. </a:t>
            </a:r>
            <a:r>
              <a:rPr lang="lt-LT" sz="2600" b="1" i="1" dirty="0" err="1" smtClean="0"/>
              <a:t>However</a:t>
            </a:r>
            <a:r>
              <a:rPr lang="lt-LT" sz="2600" b="1" i="1" dirty="0" smtClean="0"/>
              <a:t>, </a:t>
            </a:r>
            <a:r>
              <a:rPr lang="lt-LT" sz="2600" b="1" i="1" dirty="0" err="1" smtClean="0"/>
              <a:t>these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studies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were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discountinued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because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of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his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interest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in</a:t>
            </a:r>
            <a:r>
              <a:rPr lang="lt-LT" sz="2600" b="1" i="1" dirty="0" smtClean="0"/>
              <a:t> art.</a:t>
            </a:r>
          </a:p>
          <a:p>
            <a:pPr algn="just"/>
            <a:r>
              <a:rPr lang="lt-LT" sz="2600" b="1" i="1" dirty="0" smtClean="0"/>
              <a:t> </a:t>
            </a:r>
            <a:r>
              <a:rPr lang="lt-LT" sz="2600" b="1" i="1" dirty="0" err="1" smtClean="0"/>
              <a:t>Entered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Sandor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Bortnyki‘s</a:t>
            </a:r>
            <a:r>
              <a:rPr lang="lt-LT" sz="2600" b="1" i="1" dirty="0" smtClean="0"/>
              <a:t> „</a:t>
            </a:r>
            <a:r>
              <a:rPr lang="lt-LT" sz="2600" b="1" i="1" dirty="0" err="1" smtClean="0"/>
              <a:t>Workshop</a:t>
            </a:r>
            <a:r>
              <a:rPr lang="lt-LT" sz="2600" b="1" i="1" dirty="0" smtClean="0"/>
              <a:t>“ , </a:t>
            </a:r>
            <a:r>
              <a:rPr lang="lt-LT" sz="2600" b="1" i="1" dirty="0" err="1" smtClean="0"/>
              <a:t>the</a:t>
            </a:r>
            <a:r>
              <a:rPr lang="lt-LT" sz="2600" b="1" i="1" dirty="0" smtClean="0"/>
              <a:t> „</a:t>
            </a:r>
            <a:r>
              <a:rPr lang="lt-LT" sz="2600" b="1" i="1" dirty="0" err="1" smtClean="0"/>
              <a:t>Budapest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Bauhaus</a:t>
            </a:r>
            <a:r>
              <a:rPr lang="lt-LT" sz="2600" b="1" i="1" dirty="0" smtClean="0"/>
              <a:t>“. </a:t>
            </a:r>
            <a:r>
              <a:rPr lang="lt-LT" sz="2600" b="1" i="1" dirty="0" err="1" smtClean="0"/>
              <a:t>There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he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met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his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wife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and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after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long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traveling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settled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in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Annet-sur-Marne.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Where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he</a:t>
            </a:r>
            <a:r>
              <a:rPr lang="lt-LT" sz="2600" b="1" i="1" dirty="0" smtClean="0"/>
              <a:t> </a:t>
            </a:r>
            <a:r>
              <a:rPr lang="lt-LT" sz="2600" b="1" i="1" dirty="0" err="1" smtClean="0"/>
              <a:t>died</a:t>
            </a:r>
            <a:r>
              <a:rPr lang="lt-LT" sz="2600" b="1" i="1" dirty="0" smtClean="0"/>
              <a:t>. </a:t>
            </a: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</a:t>
            </a:r>
            <a:r>
              <a:rPr lang="lt-LT" dirty="0" err="1" smtClean="0"/>
              <a:t>Vasarely</a:t>
            </a:r>
            <a:r>
              <a:rPr lang="lt-LT" dirty="0" smtClean="0"/>
              <a:t> </a:t>
            </a:r>
            <a:r>
              <a:rPr lang="lt-LT" dirty="0" err="1" smtClean="0"/>
              <a:t>life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19036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Vasarely</a:t>
            </a:r>
            <a:r>
              <a:rPr lang="lt-LT" dirty="0" smtClean="0"/>
              <a:t> art</a:t>
            </a:r>
            <a:endParaRPr lang="lt-LT" dirty="0"/>
          </a:p>
        </p:txBody>
      </p:sp>
      <p:sp>
        <p:nvSpPr>
          <p:cNvPr id="2" name="Turinio vietos rezervavimo ženklas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/>
            <a:r>
              <a:rPr lang="lt-LT" sz="2800" b="1" i="1" dirty="0" err="1" smtClean="0"/>
              <a:t>In</a:t>
            </a:r>
            <a:r>
              <a:rPr lang="lt-LT" sz="2800" b="1" i="1" dirty="0" smtClean="0"/>
              <a:t> Paris </a:t>
            </a:r>
            <a:r>
              <a:rPr lang="lt-LT" sz="2800" b="1" i="1" dirty="0" err="1" smtClean="0"/>
              <a:t>intially</a:t>
            </a:r>
            <a:r>
              <a:rPr lang="lt-LT" sz="2800" b="1" i="1" dirty="0" smtClean="0"/>
              <a:t> </a:t>
            </a:r>
            <a:r>
              <a:rPr lang="lt-LT" sz="2800" b="1" i="1" dirty="0" err="1" smtClean="0"/>
              <a:t>worked</a:t>
            </a:r>
            <a:r>
              <a:rPr lang="lt-LT" sz="2800" b="1" i="1" dirty="0" smtClean="0"/>
              <a:t> </a:t>
            </a:r>
            <a:r>
              <a:rPr lang="lt-LT" sz="2800" b="1" i="1" dirty="0" err="1" smtClean="0"/>
              <a:t>as</a:t>
            </a:r>
            <a:r>
              <a:rPr lang="lt-LT" sz="2800" b="1" i="1" dirty="0" smtClean="0"/>
              <a:t> a </a:t>
            </a:r>
            <a:r>
              <a:rPr lang="lt-LT" sz="2800" b="1" i="1" dirty="0" err="1" smtClean="0"/>
              <a:t>graphicist</a:t>
            </a:r>
            <a:r>
              <a:rPr lang="lt-LT" sz="2800" b="1" i="1" dirty="0" smtClean="0"/>
              <a:t>. </a:t>
            </a:r>
            <a:r>
              <a:rPr lang="lt-LT" sz="2800" b="1" i="1" dirty="0" err="1" smtClean="0"/>
              <a:t>Black-and-white</a:t>
            </a:r>
            <a:r>
              <a:rPr lang="lt-LT" sz="2800" b="1" i="1" dirty="0" smtClean="0"/>
              <a:t> </a:t>
            </a:r>
            <a:r>
              <a:rPr lang="lt-LT" sz="2800" b="1" i="1" dirty="0" err="1" smtClean="0"/>
              <a:t>contrasts</a:t>
            </a:r>
            <a:r>
              <a:rPr lang="lt-LT" sz="2800" b="1" i="1" dirty="0" smtClean="0"/>
              <a:t>, </a:t>
            </a:r>
            <a:r>
              <a:rPr lang="lt-LT" sz="2800" b="1" i="1" dirty="0" err="1" smtClean="0"/>
              <a:t>the</a:t>
            </a:r>
            <a:r>
              <a:rPr lang="lt-LT" sz="2800" b="1" i="1" dirty="0" smtClean="0"/>
              <a:t> </a:t>
            </a:r>
            <a:r>
              <a:rPr lang="lt-LT" sz="2800" b="1" i="1" dirty="0" err="1" smtClean="0"/>
              <a:t>zebra</a:t>
            </a:r>
            <a:r>
              <a:rPr lang="lt-LT" sz="2800" b="1" i="1" dirty="0" smtClean="0"/>
              <a:t> </a:t>
            </a:r>
            <a:r>
              <a:rPr lang="lt-LT" sz="2800" b="1" i="1" dirty="0" err="1" smtClean="0"/>
              <a:t>and</a:t>
            </a:r>
            <a:r>
              <a:rPr lang="lt-LT" sz="2800" b="1" i="1" dirty="0" smtClean="0"/>
              <a:t> </a:t>
            </a:r>
            <a:r>
              <a:rPr lang="lt-LT" sz="2800" b="1" i="1" dirty="0" err="1" smtClean="0"/>
              <a:t>tiger</a:t>
            </a:r>
            <a:r>
              <a:rPr lang="lt-LT" sz="2800" b="1" i="1" dirty="0" smtClean="0"/>
              <a:t> </a:t>
            </a:r>
            <a:r>
              <a:rPr lang="lt-LT" sz="2800" b="1" i="1" dirty="0" err="1" smtClean="0"/>
              <a:t>motifs</a:t>
            </a:r>
            <a:r>
              <a:rPr lang="lt-LT" sz="2800" b="1" i="1" dirty="0" smtClean="0"/>
              <a:t>, </a:t>
            </a:r>
            <a:r>
              <a:rPr lang="lt-LT" sz="2800" b="1" i="1" dirty="0" err="1" smtClean="0"/>
              <a:t>appear</a:t>
            </a:r>
            <a:r>
              <a:rPr lang="lt-LT" sz="2800" b="1" i="1" dirty="0" smtClean="0"/>
              <a:t> </a:t>
            </a:r>
            <a:r>
              <a:rPr lang="lt-LT" sz="2800" b="1" i="1" dirty="0" err="1" smtClean="0"/>
              <a:t>in</a:t>
            </a:r>
            <a:r>
              <a:rPr lang="lt-LT" sz="2800" b="1" i="1" dirty="0" smtClean="0"/>
              <a:t> </a:t>
            </a:r>
            <a:r>
              <a:rPr lang="lt-LT" sz="2800" b="1" i="1" dirty="0" err="1" smtClean="0"/>
              <a:t>his</a:t>
            </a:r>
            <a:r>
              <a:rPr lang="lt-LT" sz="2800" b="1" i="1" dirty="0" smtClean="0"/>
              <a:t> </a:t>
            </a:r>
            <a:r>
              <a:rPr lang="lt-LT" sz="2800" b="1" i="1" dirty="0" err="1" smtClean="0"/>
              <a:t>works</a:t>
            </a:r>
            <a:r>
              <a:rPr lang="lt-LT" sz="2800" b="1" i="1" dirty="0" smtClean="0"/>
              <a:t> </a:t>
            </a:r>
            <a:r>
              <a:rPr lang="lt-LT" sz="2800" b="1" i="1" dirty="0" err="1" smtClean="0"/>
              <a:t>between</a:t>
            </a:r>
            <a:r>
              <a:rPr lang="lt-LT" sz="2800" b="1" i="1" dirty="0" smtClean="0"/>
              <a:t> 1933 </a:t>
            </a:r>
            <a:r>
              <a:rPr lang="lt-LT" sz="2800" b="1" i="1" dirty="0" err="1" smtClean="0"/>
              <a:t>and</a:t>
            </a:r>
            <a:r>
              <a:rPr lang="lt-LT" sz="2800" b="1" i="1" dirty="0" smtClean="0"/>
              <a:t> 1938.</a:t>
            </a: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04864"/>
            <a:ext cx="2053189" cy="2308744"/>
          </a:xfr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53136"/>
            <a:ext cx="2318752" cy="17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3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urinio vietos rezervavimo ženklas 6"/>
          <p:cNvSpPr>
            <a:spLocks noGrp="1"/>
          </p:cNvSpPr>
          <p:nvPr>
            <p:ph idx="1"/>
          </p:nvPr>
        </p:nvSpPr>
        <p:spPr>
          <a:xfrm>
            <a:off x="323528" y="1916832"/>
            <a:ext cx="4116667" cy="5566765"/>
          </a:xfrm>
        </p:spPr>
        <p:txBody>
          <a:bodyPr>
            <a:normAutofit/>
          </a:bodyPr>
          <a:lstStyle/>
          <a:p>
            <a:pPr algn="just"/>
            <a:r>
              <a:rPr lang="lt-LT" b="1" i="1" dirty="0" err="1"/>
              <a:t>Began</a:t>
            </a:r>
            <a:r>
              <a:rPr lang="lt-LT" b="1" i="1" dirty="0"/>
              <a:t> </a:t>
            </a:r>
            <a:r>
              <a:rPr lang="lt-LT" b="1" i="1" dirty="0" err="1"/>
              <a:t>painting</a:t>
            </a:r>
            <a:r>
              <a:rPr lang="lt-LT" b="1" i="1" dirty="0"/>
              <a:t> </a:t>
            </a:r>
            <a:r>
              <a:rPr lang="lt-LT" b="1" i="1" dirty="0" err="1"/>
              <a:t>in</a:t>
            </a:r>
            <a:r>
              <a:rPr lang="lt-LT" b="1" i="1" dirty="0"/>
              <a:t> </a:t>
            </a:r>
            <a:r>
              <a:rPr lang="lt-LT" b="1" i="1" dirty="0" err="1"/>
              <a:t>oils</a:t>
            </a:r>
            <a:r>
              <a:rPr lang="lt-LT" b="1" i="1" dirty="0"/>
              <a:t> </a:t>
            </a:r>
            <a:r>
              <a:rPr lang="lt-LT" b="1" i="1" dirty="0" err="1"/>
              <a:t>more</a:t>
            </a:r>
            <a:r>
              <a:rPr lang="lt-LT" b="1" i="1" dirty="0"/>
              <a:t> </a:t>
            </a:r>
            <a:r>
              <a:rPr lang="lt-LT" b="1" i="1" dirty="0" err="1"/>
              <a:t>intensively</a:t>
            </a:r>
            <a:r>
              <a:rPr lang="lt-LT" b="1" i="1" dirty="0"/>
              <a:t>, </a:t>
            </a:r>
            <a:r>
              <a:rPr lang="lt-LT" b="1" i="1" dirty="0" err="1"/>
              <a:t>although</a:t>
            </a:r>
            <a:r>
              <a:rPr lang="lt-LT" b="1" i="1" dirty="0"/>
              <a:t> </a:t>
            </a:r>
            <a:r>
              <a:rPr lang="lt-LT" b="1" i="1" dirty="0" err="1"/>
              <a:t>he</a:t>
            </a:r>
            <a:r>
              <a:rPr lang="lt-LT" b="1" i="1" dirty="0"/>
              <a:t> </a:t>
            </a:r>
            <a:r>
              <a:rPr lang="lt-LT" b="1" i="1" dirty="0" err="1"/>
              <a:t>later</a:t>
            </a:r>
            <a:r>
              <a:rPr lang="lt-LT" b="1" i="1" dirty="0"/>
              <a:t> </a:t>
            </a:r>
            <a:r>
              <a:rPr lang="lt-LT" b="1" i="1" dirty="0" err="1"/>
              <a:t>summarized</a:t>
            </a:r>
            <a:r>
              <a:rPr lang="lt-LT" b="1" i="1" dirty="0"/>
              <a:t> </a:t>
            </a:r>
            <a:r>
              <a:rPr lang="lt-LT" b="1" i="1" dirty="0" err="1"/>
              <a:t>the</a:t>
            </a:r>
            <a:r>
              <a:rPr lang="lt-LT" b="1" i="1" dirty="0"/>
              <a:t> </a:t>
            </a:r>
            <a:r>
              <a:rPr lang="lt-LT" b="1" i="1" dirty="0" err="1"/>
              <a:t>works</a:t>
            </a:r>
            <a:r>
              <a:rPr lang="lt-LT" b="1" i="1" dirty="0"/>
              <a:t> </a:t>
            </a:r>
            <a:r>
              <a:rPr lang="lt-LT" b="1" i="1" dirty="0" err="1"/>
              <a:t>of</a:t>
            </a:r>
            <a:r>
              <a:rPr lang="lt-LT" b="1" i="1" dirty="0"/>
              <a:t> </a:t>
            </a:r>
            <a:r>
              <a:rPr lang="lt-LT" b="1" i="1" dirty="0" err="1"/>
              <a:t>this</a:t>
            </a:r>
            <a:r>
              <a:rPr lang="lt-LT" b="1" i="1" dirty="0"/>
              <a:t> </a:t>
            </a:r>
            <a:r>
              <a:rPr lang="lt-LT" b="1" i="1" dirty="0" err="1"/>
              <a:t>period</a:t>
            </a:r>
            <a:r>
              <a:rPr lang="lt-LT" b="1" i="1" dirty="0"/>
              <a:t> </a:t>
            </a:r>
            <a:r>
              <a:rPr lang="lt-LT" b="1" i="1" dirty="0" err="1"/>
              <a:t>under</a:t>
            </a:r>
            <a:r>
              <a:rPr lang="lt-LT" b="1" i="1" dirty="0"/>
              <a:t> </a:t>
            </a:r>
            <a:r>
              <a:rPr lang="lt-LT" b="1" i="1" dirty="0" err="1"/>
              <a:t>the</a:t>
            </a:r>
            <a:r>
              <a:rPr lang="lt-LT" b="1" i="1" dirty="0"/>
              <a:t> </a:t>
            </a:r>
            <a:r>
              <a:rPr lang="lt-LT" b="1" i="1" dirty="0" err="1"/>
              <a:t>lable</a:t>
            </a:r>
            <a:r>
              <a:rPr lang="lt-LT" b="1" i="1" dirty="0"/>
              <a:t> „</a:t>
            </a:r>
            <a:r>
              <a:rPr lang="lt-LT" b="1" i="1" dirty="0" err="1"/>
              <a:t>Wrong</a:t>
            </a:r>
            <a:r>
              <a:rPr lang="lt-LT" b="1" i="1" dirty="0"/>
              <a:t> </a:t>
            </a:r>
            <a:r>
              <a:rPr lang="lt-LT" b="1" i="1" dirty="0" err="1"/>
              <a:t>Roads</a:t>
            </a:r>
            <a:r>
              <a:rPr lang="lt-LT" b="1" i="1" dirty="0" smtClean="0"/>
              <a:t>“.</a:t>
            </a:r>
          </a:p>
          <a:p>
            <a:pPr algn="just"/>
            <a:r>
              <a:rPr lang="lt-LT" b="1" i="1" dirty="0" err="1" smtClean="0"/>
              <a:t>Developed</a:t>
            </a:r>
            <a:r>
              <a:rPr lang="lt-LT" b="1" i="1" dirty="0" smtClean="0"/>
              <a:t> </a:t>
            </a:r>
            <a:r>
              <a:rPr lang="lt-LT" b="1" i="1" dirty="0" err="1" smtClean="0"/>
              <a:t>his</a:t>
            </a:r>
            <a:r>
              <a:rPr lang="lt-LT" b="1" i="1" dirty="0" smtClean="0"/>
              <a:t> </a:t>
            </a:r>
            <a:r>
              <a:rPr lang="lt-LT" b="1" i="1" dirty="0" err="1" smtClean="0"/>
              <a:t>abstract</a:t>
            </a:r>
            <a:r>
              <a:rPr lang="lt-LT" b="1" i="1" dirty="0" smtClean="0"/>
              <a:t> </a:t>
            </a:r>
            <a:r>
              <a:rPr lang="lt-LT" b="1" i="1" dirty="0" err="1" smtClean="0"/>
              <a:t>image</a:t>
            </a:r>
            <a:r>
              <a:rPr lang="lt-LT" b="1" i="1" dirty="0" smtClean="0"/>
              <a:t> </a:t>
            </a:r>
            <a:r>
              <a:rPr lang="lt-LT" b="1" i="1" dirty="0" err="1" smtClean="0"/>
              <a:t>structures</a:t>
            </a:r>
            <a:r>
              <a:rPr lang="lt-LT" b="1" i="1" dirty="0" smtClean="0"/>
              <a:t>, </a:t>
            </a:r>
            <a:r>
              <a:rPr lang="lt-LT" b="1" i="1" dirty="0" err="1" smtClean="0"/>
              <a:t>which</a:t>
            </a:r>
            <a:r>
              <a:rPr lang="lt-LT" b="1" i="1" dirty="0" smtClean="0"/>
              <a:t> </a:t>
            </a:r>
            <a:r>
              <a:rPr lang="lt-LT" b="1" i="1" dirty="0" err="1" smtClean="0"/>
              <a:t>appear</a:t>
            </a:r>
            <a:r>
              <a:rPr lang="lt-LT" b="1" i="1" dirty="0" smtClean="0"/>
              <a:t> </a:t>
            </a:r>
            <a:r>
              <a:rPr lang="lt-LT" b="1" i="1" dirty="0" err="1" smtClean="0"/>
              <a:t>in</a:t>
            </a:r>
            <a:r>
              <a:rPr lang="lt-LT" b="1" i="1" dirty="0" smtClean="0"/>
              <a:t> </a:t>
            </a:r>
            <a:r>
              <a:rPr lang="lt-LT" b="1" i="1" dirty="0" err="1" smtClean="0"/>
              <a:t>the</a:t>
            </a:r>
            <a:r>
              <a:rPr lang="lt-LT" b="1" i="1" dirty="0" smtClean="0"/>
              <a:t> </a:t>
            </a:r>
            <a:r>
              <a:rPr lang="lt-LT" b="1" i="1" dirty="0" err="1" smtClean="0"/>
              <a:t>Denfert</a:t>
            </a:r>
            <a:r>
              <a:rPr lang="lt-LT" b="1" i="1" dirty="0" smtClean="0"/>
              <a:t>. </a:t>
            </a:r>
            <a:r>
              <a:rPr lang="lt-LT" b="1" i="1" dirty="0" err="1" smtClean="0"/>
              <a:t>Belle</a:t>
            </a:r>
            <a:r>
              <a:rPr lang="lt-LT" b="1" i="1" dirty="0" smtClean="0"/>
              <a:t> </a:t>
            </a:r>
            <a:r>
              <a:rPr lang="lt-LT" b="1" i="1" dirty="0" err="1" smtClean="0"/>
              <a:t>Isle</a:t>
            </a:r>
            <a:r>
              <a:rPr lang="lt-LT" b="1" i="1" dirty="0" smtClean="0"/>
              <a:t> </a:t>
            </a:r>
            <a:r>
              <a:rPr lang="lt-LT" b="1" i="1" dirty="0" err="1" smtClean="0"/>
              <a:t>and</a:t>
            </a:r>
            <a:r>
              <a:rPr lang="lt-LT" b="1" i="1" dirty="0" smtClean="0"/>
              <a:t> </a:t>
            </a:r>
          </a:p>
          <a:p>
            <a:pPr algn="just"/>
            <a:r>
              <a:rPr lang="lt-LT" b="1" i="1" dirty="0" err="1" smtClean="0"/>
              <a:t>Examined</a:t>
            </a:r>
            <a:r>
              <a:rPr lang="lt-LT" b="1" i="1" dirty="0" smtClean="0"/>
              <a:t> </a:t>
            </a:r>
            <a:r>
              <a:rPr lang="lt-LT" b="1" i="1" dirty="0" err="1" smtClean="0"/>
              <a:t>the</a:t>
            </a:r>
            <a:r>
              <a:rPr lang="lt-LT" b="1" i="1" dirty="0" smtClean="0"/>
              <a:t> </a:t>
            </a:r>
            <a:r>
              <a:rPr lang="lt-LT" b="1" i="1" dirty="0" err="1" smtClean="0"/>
              <a:t>basic</a:t>
            </a:r>
            <a:r>
              <a:rPr lang="lt-LT" b="1" i="1" dirty="0" smtClean="0"/>
              <a:t> </a:t>
            </a:r>
            <a:r>
              <a:rPr lang="lt-LT" b="1" i="1" dirty="0" err="1" smtClean="0"/>
              <a:t>situation</a:t>
            </a:r>
            <a:r>
              <a:rPr lang="lt-LT" b="1" i="1" dirty="0" smtClean="0"/>
              <a:t> </a:t>
            </a:r>
            <a:r>
              <a:rPr lang="lt-LT" b="1" i="1" dirty="0" err="1" smtClean="0"/>
              <a:t>of</a:t>
            </a:r>
            <a:r>
              <a:rPr lang="lt-LT" b="1" i="1" dirty="0" smtClean="0"/>
              <a:t> </a:t>
            </a:r>
            <a:r>
              <a:rPr lang="lt-LT" b="1" i="1" dirty="0" err="1" smtClean="0"/>
              <a:t>moving</a:t>
            </a:r>
            <a:r>
              <a:rPr lang="lt-LT" b="1" i="1" dirty="0" smtClean="0"/>
              <a:t>, </a:t>
            </a:r>
            <a:r>
              <a:rPr lang="lt-LT" b="1" i="1" dirty="0" err="1" smtClean="0"/>
              <a:t>vibrating</a:t>
            </a:r>
            <a:r>
              <a:rPr lang="lt-LT" b="1" i="1" dirty="0" smtClean="0"/>
              <a:t> </a:t>
            </a:r>
            <a:r>
              <a:rPr lang="lt-LT" b="1" i="1" dirty="0" err="1" smtClean="0"/>
              <a:t>black-and-white</a:t>
            </a:r>
            <a:r>
              <a:rPr lang="lt-LT" b="1" i="1" dirty="0" smtClean="0"/>
              <a:t> </a:t>
            </a:r>
            <a:r>
              <a:rPr lang="lt-LT" b="1" i="1" dirty="0" err="1" smtClean="0"/>
              <a:t>images</a:t>
            </a:r>
            <a:r>
              <a:rPr lang="lt-LT" b="1" i="1" dirty="0" smtClean="0"/>
              <a:t>.</a:t>
            </a:r>
            <a:endParaRPr lang="lt-LT" b="1" i="1" dirty="0"/>
          </a:p>
          <a:p>
            <a:endParaRPr lang="lt-LT" dirty="0" smtClean="0"/>
          </a:p>
          <a:p>
            <a:endParaRPr lang="lt-LT" sz="2800" dirty="0"/>
          </a:p>
          <a:p>
            <a:endParaRPr lang="lt-LT" sz="2800" dirty="0" smtClean="0"/>
          </a:p>
          <a:p>
            <a:endParaRPr lang="lt-LT" sz="2800" dirty="0"/>
          </a:p>
          <a:p>
            <a:pPr marL="0" indent="0">
              <a:buNone/>
            </a:pPr>
            <a:endParaRPr lang="lt-LT" sz="2800" dirty="0"/>
          </a:p>
          <a:p>
            <a:endParaRPr lang="lt-LT" dirty="0"/>
          </a:p>
        </p:txBody>
      </p:sp>
      <p:pic>
        <p:nvPicPr>
          <p:cNvPr id="9" name="Paveikslėlis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4664"/>
            <a:ext cx="2806859" cy="2439808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3212976"/>
            <a:ext cx="2806859" cy="243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 rot="20714505">
            <a:off x="360172" y="-746995"/>
            <a:ext cx="4116667" cy="5566765"/>
          </a:xfrm>
        </p:spPr>
        <p:txBody>
          <a:bodyPr/>
          <a:lstStyle/>
          <a:p>
            <a:pPr marL="0" indent="0" algn="just">
              <a:buNone/>
            </a:pPr>
            <a:r>
              <a:rPr lang="lt-LT" b="1" i="1" dirty="0" err="1" smtClean="0"/>
              <a:t>First</a:t>
            </a:r>
            <a:r>
              <a:rPr lang="lt-LT" b="1" i="1" dirty="0" smtClean="0"/>
              <a:t> </a:t>
            </a:r>
            <a:r>
              <a:rPr lang="lt-LT" b="1" i="1" dirty="0" err="1" smtClean="0"/>
              <a:t>museum</a:t>
            </a:r>
            <a:r>
              <a:rPr lang="lt-LT" b="1" i="1" dirty="0" smtClean="0"/>
              <a:t> </a:t>
            </a:r>
            <a:r>
              <a:rPr lang="lt-LT" b="1" i="1" dirty="0" err="1" smtClean="0"/>
              <a:t>of</a:t>
            </a:r>
            <a:r>
              <a:rPr lang="lt-LT" b="1" i="1" dirty="0" smtClean="0"/>
              <a:t> </a:t>
            </a:r>
            <a:r>
              <a:rPr lang="lt-LT" b="1" i="1" dirty="0" err="1" smtClean="0"/>
              <a:t>Vasarely</a:t>
            </a:r>
            <a:r>
              <a:rPr lang="lt-LT" b="1" i="1" dirty="0" smtClean="0"/>
              <a:t> </a:t>
            </a:r>
            <a:r>
              <a:rPr lang="lt-LT" b="1" i="1" dirty="0" err="1" smtClean="0"/>
              <a:t>opened</a:t>
            </a:r>
            <a:r>
              <a:rPr lang="lt-LT" b="1" i="1" dirty="0" smtClean="0"/>
              <a:t> </a:t>
            </a:r>
            <a:r>
              <a:rPr lang="lt-LT" b="1" i="1" dirty="0" err="1" smtClean="0"/>
              <a:t>in</a:t>
            </a:r>
            <a:r>
              <a:rPr lang="lt-LT" b="1" i="1" dirty="0" smtClean="0"/>
              <a:t> </a:t>
            </a:r>
            <a:r>
              <a:rPr lang="lt-LT" b="1" i="1" dirty="0" err="1" smtClean="0"/>
              <a:t>Pecs</a:t>
            </a:r>
            <a:r>
              <a:rPr lang="lt-LT" b="1" i="1" dirty="0" smtClean="0"/>
              <a:t>. </a:t>
            </a:r>
            <a:r>
              <a:rPr lang="lt-LT" b="1" i="1" dirty="0" err="1" smtClean="0"/>
              <a:t>The</a:t>
            </a:r>
            <a:r>
              <a:rPr lang="lt-LT" b="1" i="1" dirty="0" smtClean="0"/>
              <a:t> </a:t>
            </a:r>
            <a:r>
              <a:rPr lang="lt-LT" b="1" i="1" dirty="0" err="1" smtClean="0"/>
              <a:t>second</a:t>
            </a:r>
            <a:r>
              <a:rPr lang="lt-LT" b="1" i="1" dirty="0" smtClean="0"/>
              <a:t> </a:t>
            </a:r>
            <a:r>
              <a:rPr lang="lt-LT" b="1" i="1" dirty="0" err="1" smtClean="0"/>
              <a:t>museum</a:t>
            </a:r>
            <a:r>
              <a:rPr lang="lt-LT" b="1" i="1" dirty="0" smtClean="0"/>
              <a:t> </a:t>
            </a:r>
            <a:r>
              <a:rPr lang="lt-LT" b="1" i="1" dirty="0" err="1" smtClean="0"/>
              <a:t>in</a:t>
            </a:r>
            <a:r>
              <a:rPr lang="lt-LT" b="1" i="1" dirty="0" smtClean="0"/>
              <a:t> </a:t>
            </a:r>
            <a:r>
              <a:rPr lang="lt-LT" b="1" i="1" dirty="0" err="1" smtClean="0"/>
              <a:t>Hungary</a:t>
            </a:r>
            <a:r>
              <a:rPr lang="lt-LT" b="1" i="1" dirty="0" smtClean="0"/>
              <a:t> </a:t>
            </a:r>
            <a:r>
              <a:rPr lang="lt-LT" b="1" i="1" dirty="0" err="1" smtClean="0"/>
              <a:t>is</a:t>
            </a:r>
            <a:r>
              <a:rPr lang="lt-LT" b="1" i="1" dirty="0" smtClean="0"/>
              <a:t> </a:t>
            </a:r>
            <a:r>
              <a:rPr lang="lt-LT" b="1" i="1" dirty="0" err="1" smtClean="0"/>
              <a:t>opened</a:t>
            </a:r>
            <a:r>
              <a:rPr lang="lt-LT" b="1" i="1" dirty="0" smtClean="0"/>
              <a:t> </a:t>
            </a:r>
            <a:r>
              <a:rPr lang="lt-LT" b="1" i="1" dirty="0" err="1" smtClean="0"/>
              <a:t>in</a:t>
            </a:r>
            <a:r>
              <a:rPr lang="lt-LT" b="1" i="1" dirty="0" smtClean="0"/>
              <a:t> </a:t>
            </a:r>
            <a:r>
              <a:rPr lang="lt-LT" b="1" i="1" dirty="0" err="1" smtClean="0"/>
              <a:t>Budapest</a:t>
            </a:r>
            <a:r>
              <a:rPr lang="lt-LT" b="1" i="1" dirty="0" smtClean="0"/>
              <a:t> </a:t>
            </a:r>
            <a:r>
              <a:rPr lang="lt-LT" b="1" i="1" dirty="0" err="1" smtClean="0"/>
              <a:t>the</a:t>
            </a:r>
            <a:r>
              <a:rPr lang="lt-LT" b="1" i="1" dirty="0" smtClean="0"/>
              <a:t> </a:t>
            </a:r>
            <a:r>
              <a:rPr lang="lt-LT" b="1" i="1" dirty="0" err="1" smtClean="0"/>
              <a:t>Zichy</a:t>
            </a:r>
            <a:r>
              <a:rPr lang="lt-LT" b="1" i="1" dirty="0" smtClean="0"/>
              <a:t> </a:t>
            </a:r>
            <a:r>
              <a:rPr lang="lt-LT" b="1" i="1" dirty="0" err="1" smtClean="0"/>
              <a:t>mansion</a:t>
            </a:r>
            <a:r>
              <a:rPr lang="lt-LT" b="1" i="1" dirty="0" smtClean="0"/>
              <a:t>.</a:t>
            </a:r>
            <a:endParaRPr lang="lt-LT" b="1" i="1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36712"/>
            <a:ext cx="3218858" cy="2186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7661"/>
            <a:ext cx="3218858" cy="1966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37661"/>
            <a:ext cx="3404028" cy="1966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90038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t-LT" b="1" i="1" dirty="0" err="1" smtClean="0"/>
              <a:t>Vasarely</a:t>
            </a:r>
            <a:r>
              <a:rPr lang="lt-LT" b="1" i="1" dirty="0" smtClean="0"/>
              <a:t> </a:t>
            </a:r>
            <a:r>
              <a:rPr lang="lt-LT" b="1" i="1" dirty="0" err="1"/>
              <a:t>w</a:t>
            </a:r>
            <a:r>
              <a:rPr lang="lt-LT" b="1" i="1" dirty="0" err="1" smtClean="0"/>
              <a:t>on</a:t>
            </a:r>
            <a:r>
              <a:rPr lang="lt-LT" b="1" i="1" dirty="0" smtClean="0"/>
              <a:t> a lot </a:t>
            </a:r>
            <a:r>
              <a:rPr lang="lt-LT" b="1" i="1" dirty="0" err="1" smtClean="0"/>
              <a:t>of</a:t>
            </a:r>
            <a:r>
              <a:rPr lang="lt-LT" b="1" i="1" dirty="0" smtClean="0"/>
              <a:t> </a:t>
            </a:r>
            <a:r>
              <a:rPr lang="lt-LT" b="1" i="1" dirty="0" err="1" smtClean="0"/>
              <a:t>awards</a:t>
            </a:r>
            <a:r>
              <a:rPr lang="lt-LT" b="1" i="1" dirty="0" smtClean="0"/>
              <a:t> </a:t>
            </a:r>
            <a:r>
              <a:rPr lang="lt-LT" b="1" i="1" dirty="0" err="1" smtClean="0"/>
              <a:t>and</a:t>
            </a:r>
            <a:r>
              <a:rPr lang="lt-LT" b="1" i="1" dirty="0" smtClean="0"/>
              <a:t> </a:t>
            </a:r>
            <a:r>
              <a:rPr lang="lt-LT" b="1" i="1" dirty="0" err="1" smtClean="0"/>
              <a:t>prizes</a:t>
            </a:r>
            <a:r>
              <a:rPr lang="lt-LT" b="1" i="1" dirty="0" smtClean="0"/>
              <a:t> </a:t>
            </a:r>
            <a:r>
              <a:rPr lang="lt-LT" b="1" i="1" dirty="0" err="1" smtClean="0"/>
              <a:t>including</a:t>
            </a:r>
            <a:r>
              <a:rPr lang="lt-LT" b="1" i="1" dirty="0" smtClean="0"/>
              <a:t>:</a:t>
            </a:r>
          </a:p>
          <a:p>
            <a:pPr algn="just"/>
            <a:r>
              <a:rPr lang="lt-LT" b="1" i="1" dirty="0" smtClean="0"/>
              <a:t>1964 - </a:t>
            </a:r>
            <a:r>
              <a:rPr lang="lt-LT" b="1" i="1" dirty="0" err="1" smtClean="0"/>
              <a:t>New</a:t>
            </a:r>
            <a:r>
              <a:rPr lang="lt-LT" b="1" i="1" dirty="0" smtClean="0"/>
              <a:t> </a:t>
            </a:r>
            <a:r>
              <a:rPr lang="lt-LT" b="1" i="1" dirty="0" err="1" smtClean="0"/>
              <a:t>York</a:t>
            </a:r>
            <a:r>
              <a:rPr lang="lt-LT" b="1" i="1" dirty="0" smtClean="0"/>
              <a:t>, </a:t>
            </a:r>
            <a:r>
              <a:rPr lang="lt-LT" b="1" i="1" dirty="0" err="1" smtClean="0"/>
              <a:t>Guggenheim</a:t>
            </a:r>
            <a:r>
              <a:rPr lang="lt-LT" b="1" i="1" dirty="0" smtClean="0"/>
              <a:t> Prize.</a:t>
            </a:r>
          </a:p>
          <a:p>
            <a:pPr algn="just"/>
            <a:r>
              <a:rPr lang="lt-LT" b="1" i="1" dirty="0" smtClean="0"/>
              <a:t>1976 – </a:t>
            </a:r>
            <a:r>
              <a:rPr lang="lt-LT" b="1" i="1" dirty="0" err="1" smtClean="0"/>
              <a:t>Honorary</a:t>
            </a:r>
            <a:r>
              <a:rPr lang="lt-LT" b="1" i="1" dirty="0" smtClean="0"/>
              <a:t> </a:t>
            </a:r>
            <a:r>
              <a:rPr lang="lt-LT" b="1" i="1" dirty="0" err="1" smtClean="0"/>
              <a:t>citizen</a:t>
            </a:r>
            <a:r>
              <a:rPr lang="lt-LT" b="1" i="1" dirty="0" smtClean="0"/>
              <a:t> </a:t>
            </a:r>
            <a:r>
              <a:rPr lang="lt-LT" b="1" i="1" dirty="0" err="1" smtClean="0"/>
              <a:t>of</a:t>
            </a:r>
            <a:r>
              <a:rPr lang="lt-LT" b="1" i="1" dirty="0" smtClean="0"/>
              <a:t> </a:t>
            </a:r>
            <a:r>
              <a:rPr lang="lt-LT" b="1" i="1" dirty="0" err="1" smtClean="0"/>
              <a:t>Pecs</a:t>
            </a:r>
            <a:r>
              <a:rPr lang="lt-LT" b="1" i="1" dirty="0" smtClean="0"/>
              <a:t>.</a:t>
            </a:r>
          </a:p>
          <a:p>
            <a:pPr algn="just"/>
            <a:r>
              <a:rPr lang="lt-LT" b="1" i="1" dirty="0" smtClean="0"/>
              <a:t>1977 – </a:t>
            </a:r>
            <a:r>
              <a:rPr lang="lt-LT" b="1" i="1" dirty="0" err="1" smtClean="0"/>
              <a:t>Venezuela</a:t>
            </a:r>
            <a:r>
              <a:rPr lang="lt-LT" b="1" i="1" dirty="0" smtClean="0"/>
              <a:t>, </a:t>
            </a:r>
            <a:r>
              <a:rPr lang="lt-LT" b="1" i="1" dirty="0" err="1" smtClean="0"/>
              <a:t>Order</a:t>
            </a:r>
            <a:r>
              <a:rPr lang="lt-LT" b="1" i="1" dirty="0" smtClean="0"/>
              <a:t> </a:t>
            </a:r>
            <a:r>
              <a:rPr lang="lt-LT" b="1" i="1" dirty="0" err="1" smtClean="0"/>
              <a:t>of</a:t>
            </a:r>
            <a:r>
              <a:rPr lang="lt-LT" b="1" i="1" dirty="0" smtClean="0"/>
              <a:t> </a:t>
            </a:r>
            <a:r>
              <a:rPr lang="lt-LT" b="1" i="1" dirty="0" err="1" smtClean="0"/>
              <a:t>Andre</a:t>
            </a:r>
            <a:r>
              <a:rPr lang="lt-LT" b="1" i="1" dirty="0" smtClean="0"/>
              <a:t> </a:t>
            </a:r>
            <a:r>
              <a:rPr lang="lt-LT" b="1" i="1" dirty="0" err="1" smtClean="0"/>
              <a:t>Bello</a:t>
            </a:r>
            <a:r>
              <a:rPr lang="lt-LT" b="1" i="1" dirty="0" smtClean="0"/>
              <a:t> </a:t>
            </a:r>
            <a:r>
              <a:rPr lang="lt-LT" b="1" i="1" dirty="0" err="1" smtClean="0"/>
              <a:t>Honorary</a:t>
            </a:r>
            <a:r>
              <a:rPr lang="lt-LT" b="1" i="1" dirty="0" smtClean="0"/>
              <a:t> </a:t>
            </a:r>
            <a:r>
              <a:rPr lang="lt-LT" b="1" i="1" dirty="0" err="1" smtClean="0"/>
              <a:t>doctor</a:t>
            </a:r>
            <a:r>
              <a:rPr lang="lt-LT" b="1" i="1" dirty="0" smtClean="0"/>
              <a:t>, </a:t>
            </a:r>
            <a:r>
              <a:rPr lang="lt-LT" b="1" i="1" dirty="0" err="1" smtClean="0"/>
              <a:t>University</a:t>
            </a:r>
            <a:r>
              <a:rPr lang="lt-LT" b="1" i="1" dirty="0" smtClean="0"/>
              <a:t> </a:t>
            </a:r>
            <a:r>
              <a:rPr lang="lt-LT" b="1" i="1" dirty="0" err="1" smtClean="0"/>
              <a:t>of</a:t>
            </a:r>
            <a:r>
              <a:rPr lang="lt-LT" b="1" i="1" dirty="0" smtClean="0"/>
              <a:t> </a:t>
            </a:r>
            <a:r>
              <a:rPr lang="lt-LT" b="1" i="1" dirty="0" err="1" smtClean="0"/>
              <a:t>Cleveland</a:t>
            </a:r>
            <a:r>
              <a:rPr lang="lt-LT" b="1" i="1" dirty="0" smtClean="0"/>
              <a:t>.</a:t>
            </a:r>
            <a:endParaRPr lang="lt-LT" b="1" i="1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Awards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Prizes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21189"/>
            <a:ext cx="4104456" cy="205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2" y="4611702"/>
            <a:ext cx="3960440" cy="202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631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539552" y="2276872"/>
            <a:ext cx="7745505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600" dirty="0" err="1" smtClean="0"/>
              <a:t>Maamor</a:t>
            </a:r>
            <a:r>
              <a:rPr lang="lt-LT" sz="3600" dirty="0" smtClean="0"/>
              <a:t> 1969</a:t>
            </a:r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Works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02024"/>
            <a:ext cx="4876800" cy="437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681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3600" dirty="0"/>
              <a:t>Vega – </a:t>
            </a:r>
            <a:r>
              <a:rPr lang="lt-LT" sz="3600" dirty="0" err="1"/>
              <a:t>sakk</a:t>
            </a:r>
            <a:r>
              <a:rPr lang="lt-LT" sz="3600" dirty="0"/>
              <a:t> 1968- 69</a:t>
            </a:r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Works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66848"/>
            <a:ext cx="4324350" cy="380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677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3600" dirty="0" err="1"/>
              <a:t>Vonal</a:t>
            </a:r>
            <a:r>
              <a:rPr lang="lt-LT" sz="3600" dirty="0"/>
              <a:t> </a:t>
            </a:r>
            <a:r>
              <a:rPr lang="lt-LT" sz="3600" dirty="0" err="1"/>
              <a:t>fegn</a:t>
            </a:r>
            <a:r>
              <a:rPr lang="lt-LT" sz="3600" dirty="0"/>
              <a:t> 1971</a:t>
            </a:r>
          </a:p>
          <a:p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Works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4267200" cy="37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84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tas viršelis">
  <a:themeElements>
    <a:clrScheme name="Kietas viršeli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ietas viršeli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tas viršeli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107</TotalTime>
  <Words>250</Words>
  <Application>Microsoft Office PowerPoint</Application>
  <PresentationFormat>Demonstracija ekrane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4" baseType="lpstr">
      <vt:lpstr>Kietas viršelis</vt:lpstr>
      <vt:lpstr>Victor Vasarely</vt:lpstr>
      <vt:lpstr> Vasarely life</vt:lpstr>
      <vt:lpstr>Vasarely art</vt:lpstr>
      <vt:lpstr>PowerPoint pristatymas</vt:lpstr>
      <vt:lpstr>PowerPoint pristatymas</vt:lpstr>
      <vt:lpstr>Awards and Prizes </vt:lpstr>
      <vt:lpstr>Works</vt:lpstr>
      <vt:lpstr>Works</vt:lpstr>
      <vt:lpstr>Works</vt:lpstr>
      <vt:lpstr>Works</vt:lpstr>
      <vt:lpstr>Works</vt:lpstr>
      <vt:lpstr>Making Art Together Brings Us Closer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 Vasarely</dc:title>
  <dc:creator>Vartotojas</dc:creator>
  <cp:lastModifiedBy>user</cp:lastModifiedBy>
  <cp:revision>13</cp:revision>
  <dcterms:created xsi:type="dcterms:W3CDTF">2016-10-12T05:16:53Z</dcterms:created>
  <dcterms:modified xsi:type="dcterms:W3CDTF">2016-11-02T11:39:18Z</dcterms:modified>
</cp:coreProperties>
</file>