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Tw Cen MT" pitchFamily="34" charset="0"/>
      <p:regular r:id="rId14"/>
      <p:bold r:id="rId15"/>
      <p:italic r:id="rId16"/>
      <p:boldItalic r:id="rId17"/>
    </p:embeddedFont>
    <p:embeddedFont>
      <p:font typeface="Century Gothic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26" y="-2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85156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mmagine panoramica con didascalia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141412" y="4732864"/>
            <a:ext cx="99060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19796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141412" y="5299603"/>
            <a:ext cx="99060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olo e sottotitolo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zione con didascalia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heda nom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141412" y="3308580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141409" y="4777380"/>
            <a:ext cx="99060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heda nome citazion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it-IT" sz="8000" b="0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o o fals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899"/>
            <a:ext cx="3124200" cy="9905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itolo e testo vertical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 rot="5400000">
            <a:off x="7351354" y="2095142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 rot="5400000">
            <a:off x="2322511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751011" y="609600"/>
            <a:ext cx="867622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76222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751013" y="3308580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751010" y="4777380"/>
            <a:ext cx="86868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799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7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429279" y="2658533"/>
            <a:ext cx="45889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141412" y="3243261"/>
            <a:ext cx="4876799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443132" y="2667000"/>
            <a:ext cx="460427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0612" y="3243261"/>
            <a:ext cx="4876801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5103812" y="609600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7433732" y="-18288"/>
            <a:ext cx="3276599" cy="690371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0742611" y="5883275"/>
            <a:ext cx="3225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it-IT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it-IT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ricchio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6714" y="2016125"/>
            <a:ext cx="3826509" cy="415480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10500360" y="13969"/>
            <a:ext cx="998220" cy="1510664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 w="1905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Shape 130"/>
          <p:cNvSpPr txBox="1"/>
          <p:nvPr/>
        </p:nvSpPr>
        <p:spPr>
          <a:xfrm>
            <a:off x="377189" y="906145"/>
            <a:ext cx="7629524" cy="26676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4000" b="1" i="1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CONSTANTIN BRANCUSI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modern sculptor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/>
        </p:nvSpPr>
        <p:spPr>
          <a:xfrm>
            <a:off x="527685" y="4320539"/>
            <a:ext cx="5259070" cy="1885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9600" i="1">
              <a:solidFill>
                <a:srgbClr val="8252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4319905" y="738504"/>
            <a:ext cx="7629524" cy="35820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4000" b="1" i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CONSTANTIN BRANCUSI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40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it-IT" sz="4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modern</a:t>
            </a:r>
            <a:r>
              <a:rPr lang="it-IT" sz="4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4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sculptor</a:t>
            </a:r>
            <a:endParaRPr lang="it-IT" sz="40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40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EDITED  </a:t>
            </a:r>
            <a:r>
              <a:rPr lang="it-IT" sz="20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BY</a:t>
            </a:r>
            <a:endParaRPr lang="it-IT" sz="20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ANNA 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 NAPOLI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TOMMASO 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SAPONIERI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This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project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has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been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funded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with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support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from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the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European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Commission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.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This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publication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reflects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the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views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only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of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the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author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,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and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the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Commission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cannot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be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held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responsible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for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any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use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which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may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be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made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of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the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information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contained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 </a:t>
            </a:r>
            <a:r>
              <a:rPr lang="lt-LT" sz="1800" b="1" kern="1200" cap="none" spc="50" dirty="0" err="1">
                <a:solidFill>
                  <a:srgbClr val="FEFEFE"/>
                </a:solidFill>
                <a:latin typeface="Tw Cen MT"/>
              </a:rPr>
              <a:t>therein</a:t>
            </a:r>
            <a:r>
              <a:rPr lang="lt-LT" sz="1800" b="1" kern="1200" cap="none" spc="50" dirty="0">
                <a:solidFill>
                  <a:srgbClr val="FEFEFE"/>
                </a:solidFill>
                <a:latin typeface="Tw Cen MT"/>
              </a:rPr>
              <a:t>.</a:t>
            </a:r>
            <a:endParaRPr lang="lt-L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196752"/>
            <a:ext cx="8858250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85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2449194" y="1281429"/>
            <a:ext cx="7426325" cy="13798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Costantin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Brancusi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internationally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renowned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Romanian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sculptor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born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Hobita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Gorj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sculpture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blends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simplicity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sophistication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paved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way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modernist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sculptors</a:t>
            </a:r>
            <a:endParaRPr lang="it-IT" sz="20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Shape 136" descr="a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4560" y="3124200"/>
            <a:ext cx="504126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0500360" y="13969"/>
            <a:ext cx="998220" cy="1510664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FF0000"/>
          </a:solidFill>
          <a:ln w="19050" cap="rnd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Shape 142"/>
          <p:cNvSpPr txBox="1"/>
          <p:nvPr/>
        </p:nvSpPr>
        <p:spPr>
          <a:xfrm>
            <a:off x="626100" y="1414800"/>
            <a:ext cx="6216600" cy="4453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Born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in Romania in 1876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studied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sculpture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Bucharest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Academy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(1898-1901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and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worked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between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Austria and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Germany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Vienna and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Munich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moving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Paris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enroll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Ecole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Beaux-Arts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1906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participated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some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sculptures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Salon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d'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Automne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Auguste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Rodin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1908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knew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friends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Amedeo 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Modigliani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Marcel Duchamp, 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 Matisse and Henri Rousseau.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maintained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a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constant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relationship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Romania,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frequently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returned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exhibit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</p:txBody>
      </p:sp>
      <p:pic>
        <p:nvPicPr>
          <p:cNvPr id="143" name="Shape 143" descr="aa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92720" y="2005330"/>
            <a:ext cx="2996564" cy="3408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4896485" y="257175"/>
            <a:ext cx="7294879" cy="6463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it-IT" sz="1800" i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1913 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five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sculptures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were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 show at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Armory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Show in Manhattan,  and in 1914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held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first 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personal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exhibition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York.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it-IT" sz="1800" i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1914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1918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Brancusi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created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series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wood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carvings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interest 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primitivism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it-IT" sz="1800" i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period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following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First World War,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devoted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himself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search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form-type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India.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also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designed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meditation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temple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famous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Indore's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marathon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it-IT" sz="1800" i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Brancusi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never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been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member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organized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artistic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movement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although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early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1920s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close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Tristan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Tzara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many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Dadaists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Shape 149" descr="atelier_brancusi_artindex_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8565" y="859790"/>
            <a:ext cx="3300729" cy="498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2643505" y="1479550"/>
            <a:ext cx="7477124" cy="38182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During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Thirties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Brancusi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numerous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trips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visiting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India,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Egypt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several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European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countries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In 1935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commissioned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monument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fallen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people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Târgu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Jiu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park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Romania and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designed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set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sculptures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the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 </a:t>
            </a:r>
            <a:r>
              <a:rPr lang="it-IT" sz="20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20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left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own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country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work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park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includes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portals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tables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stools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"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Endless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Column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".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0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1939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Brancusi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worked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alone in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Paris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completed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last </a:t>
            </a:r>
            <a:r>
              <a:rPr lang="it-IT" sz="20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sculptures</a:t>
            </a:r>
            <a:r>
              <a:rPr lang="it-IT" sz="20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obtained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French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0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citizenship</a:t>
            </a:r>
            <a:r>
              <a:rPr lang="it-IT" sz="20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in 1952.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471804" y="342900"/>
            <a:ext cx="3467735" cy="9886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it-IT" sz="4800" b="1" i="1">
                <a:solidFill>
                  <a:srgbClr val="8252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71804" y="1843405"/>
            <a:ext cx="4940935" cy="3994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kiss (1907-1908)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Portrait of Baroness R.F. (1909)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Sleeping Musa (1909-1910)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Maiastra (1910-1912)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Musa (1912)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Maiastra (1912)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Mademoiselle Pogany (1913)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Kiss (1916)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Witch (1916-1924)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Shyness (1917)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 in the world (1917)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Musa sleeping III (1917-1918)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Endless Column (1918)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6873875" y="608964"/>
            <a:ext cx="4668519" cy="6463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Sleeping Musa (1919-1920)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Golden Bird (1919-1920)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Beginning of the World (1920)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Endless column (about1920)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Adamo (1921)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Adam and Eve (1921)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Socrates (1921-1922)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Fish (1922)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born (about 1923)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Rooster (1924)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Fish (1924)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Bird in Space (1927)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Mademoiselle Pogany III (1931)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Bird in Space (1931-1936)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Bird in Space (1932-1940)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Rooster (1935)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Endless Column (1937)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door of the kiss (1937-1938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Silence Menu (1937-1938)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407669" y="300989"/>
            <a:ext cx="2901314" cy="614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i="1">
                <a:solidFill>
                  <a:srgbClr val="8252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Bird in Space</a:t>
            </a:r>
          </a:p>
        </p:txBody>
      </p:sp>
      <p:pic>
        <p:nvPicPr>
          <p:cNvPr id="167" name="Shape 167" descr="constantin_brancusi-bird-in-spa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7669" y="1231265"/>
            <a:ext cx="2762250" cy="453009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3730625" y="197484"/>
            <a:ext cx="8264524" cy="64630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Bird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Space</a:t>
            </a:r>
            <a:endParaRPr lang="it-IT" sz="1800" i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it-IT"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1940s,  Peggy Guggenheim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Collection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Venice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lang="it-IT" sz="1800" i="1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it-IT"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symbol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revolution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sculpture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twentieth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century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representing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aesthetic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also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philosophical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revolution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Unlike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Cubism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Brancusi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reduced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every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element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reality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absolute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essence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synthesis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comes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studying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Rodin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atelier in 1907, and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Paris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experience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Cézanne and Picasso.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Brancusi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dedicated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theme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flight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but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only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work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reaches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intensity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goal. The work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essence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birds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symbol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spirituality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lang="it-IT"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i="1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perception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reality, the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joy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soul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liberated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matter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it-IT" sz="1800" i="1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way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disclose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often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i="1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concealed</a:t>
            </a:r>
            <a:r>
              <a:rPr lang="it-IT" sz="1800" i="1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reality.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665479" y="558164"/>
            <a:ext cx="1995805" cy="614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i="1">
                <a:solidFill>
                  <a:srgbClr val="8252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Kiss</a:t>
            </a:r>
          </a:p>
        </p:txBody>
      </p:sp>
      <p:pic>
        <p:nvPicPr>
          <p:cNvPr id="174" name="Shape 174" descr="393b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379" y="1790065"/>
            <a:ext cx="2325370" cy="379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 txBox="1"/>
          <p:nvPr/>
        </p:nvSpPr>
        <p:spPr>
          <a:xfrm>
            <a:off x="3625214" y="471804"/>
            <a:ext cx="7825740" cy="61887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Kiss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1907,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Muzeul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Arta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Craiova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it-IT" sz="18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block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stone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(28 cm)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gives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shape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people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kiss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passion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tenderness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Their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eyes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fixed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on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another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their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arms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clenched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a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passionate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embrace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it-IT" sz="18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no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details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it-IT" sz="18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decorations</a:t>
            </a:r>
            <a:r>
              <a:rPr lang="it-IT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it-IT" sz="18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</a:t>
            </a:r>
            <a:r>
              <a:rPr lang="it-IT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superfluous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it-IT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eliminated</a:t>
            </a:r>
            <a:r>
              <a:rPr lang="it-IT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and the </a:t>
            </a:r>
            <a:r>
              <a:rPr lang="it-IT" sz="18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sculptor</a:t>
            </a:r>
            <a:r>
              <a:rPr lang="it-IT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communicates</a:t>
            </a:r>
            <a:r>
              <a:rPr lang="it-IT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most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important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message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the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happiness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man and woman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in love. The beauty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work </a:t>
            </a:r>
            <a:r>
              <a:rPr lang="it-IT" sz="18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consists</a:t>
            </a:r>
            <a:r>
              <a:rPr lang="it-IT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the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solid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stone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block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shapes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lovers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emerge.  </a:t>
            </a:r>
            <a:endParaRPr lang="it-IT"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Brâncuşi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stylized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shapes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inspired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art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sculpture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twentieth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century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and, in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general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abstract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art.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it-IT" sz="18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simplicity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works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suggests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feelings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freedom</a:t>
            </a:r>
            <a:r>
              <a:rPr lang="it-IT" sz="1800" dirty="0" smtClean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lang="it-IT"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327025" y="614045"/>
            <a:ext cx="3037205" cy="6146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2800" i="1">
                <a:solidFill>
                  <a:srgbClr val="8252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Sleeping Muse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3474719" y="614045"/>
            <a:ext cx="8656320" cy="56299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Sleeping Muse, Bronze, 1910, The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Metropolitan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Museum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Art, NYC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it-IT" sz="18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subject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sleeping head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occupied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Brancusi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almost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twenty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years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In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conceiving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executing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Sleeping Muse, the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sculptor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avoided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any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detail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favour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reducing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fundamental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forms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simplicity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lang="it-IT" sz="1800" dirty="0" smtClean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bronze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four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casts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made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1910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from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marble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Baroness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Renée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Irana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Franchon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the </a:t>
            </a:r>
            <a:r>
              <a:rPr lang="it-IT" sz="18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</a:t>
            </a:r>
            <a:r>
              <a:rPr lang="it-IT" sz="18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2" name="Shape 182" descr="Février-11-Constantin-Brancusi-Muse-endormie-19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710" y="2407919"/>
            <a:ext cx="2997199" cy="204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e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920</Words>
  <Application>Microsoft Office PowerPoint</Application>
  <PresentationFormat>Pasirinktinai</PresentationFormat>
  <Paragraphs>111</Paragraphs>
  <Slides>11</Slides>
  <Notes>10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5" baseType="lpstr">
      <vt:lpstr>Arial</vt:lpstr>
      <vt:lpstr>Tw Cen MT</vt:lpstr>
      <vt:lpstr>Century Gothic</vt:lpstr>
      <vt:lpstr>Rete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Enza</dc:creator>
  <cp:lastModifiedBy>user</cp:lastModifiedBy>
  <cp:revision>6</cp:revision>
  <dcterms:modified xsi:type="dcterms:W3CDTF">2017-06-16T10:15:00Z</dcterms:modified>
</cp:coreProperties>
</file>