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67" r:id="rId16"/>
    <p:sldId id="268" r:id="rId17"/>
    <p:sldId id="269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03219-BA8C-41D0-845F-6263418C8575}" v="27" dt="2020-10-14T16:43:21.413"/>
    <p1510:client id="{B23CB229-0C17-4E33-9227-1766D4ECFF5A}" v="37" dt="2020-10-14T20:06:59.859"/>
    <p1510:client id="{B390AC14-0110-4F44-A9C2-D1F750E4C40F}" v="2" dt="2020-10-14T20:12:31.156"/>
    <p1510:client id="{DF40122E-BBCB-48CC-A57F-A22A3D96A2C7}" v="51" dt="2020-10-14T16:39:31.099"/>
    <p1510:client id="{EF537424-F6AF-4F69-BA7E-5B13F2DF44E6}" v="125" dt="2020-10-14T17:21:48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 Liu" userId="S::jia.liu@ohgostfildernde.onmicrosoft.com::048b3d62-cec2-42d0-918a-29e08c1067d2" providerId="AD" clId="Web-{B390AC14-0110-4F44-A9C2-D1F750E4C40F}"/>
    <pc:docChg chg="modSld">
      <pc:chgData name="Jia Liu" userId="S::jia.liu@ohgostfildernde.onmicrosoft.com::048b3d62-cec2-42d0-918a-29e08c1067d2" providerId="AD" clId="Web-{B390AC14-0110-4F44-A9C2-D1F750E4C40F}" dt="2020-10-14T20:12:31.156" v="1" actId="20577"/>
      <pc:docMkLst>
        <pc:docMk/>
      </pc:docMkLst>
      <pc:sldChg chg="modSp">
        <pc:chgData name="Jia Liu" userId="S::jia.liu@ohgostfildernde.onmicrosoft.com::048b3d62-cec2-42d0-918a-29e08c1067d2" providerId="AD" clId="Web-{B390AC14-0110-4F44-A9C2-D1F750E4C40F}" dt="2020-10-14T20:12:31.156" v="0" actId="20577"/>
        <pc:sldMkLst>
          <pc:docMk/>
          <pc:sldMk cId="3711576645" sldId="257"/>
        </pc:sldMkLst>
        <pc:spChg chg="mod">
          <ac:chgData name="Jia Liu" userId="S::jia.liu@ohgostfildernde.onmicrosoft.com::048b3d62-cec2-42d0-918a-29e08c1067d2" providerId="AD" clId="Web-{B390AC14-0110-4F44-A9C2-D1F750E4C40F}" dt="2020-10-14T20:12:31.156" v="0" actId="20577"/>
          <ac:spMkLst>
            <pc:docMk/>
            <pc:sldMk cId="3711576645" sldId="257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4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13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62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98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87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59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98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8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60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03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81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513FB-F8D4-4EB1-AF2B-5256D7119818}" type="datetimeFigureOut">
              <a:rPr lang="de-DE" smtClean="0"/>
              <a:t>14.10.2020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DC78-3423-4525-85D6-0FDBC08D3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32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uttgarter-nachrichten.de/inhalt.spaziergang-durch-stuttgart-1942-einmal-die-kulturmeile-auf-und-ab.5375a61a-d5a3-4341-a459-cf5bdc977b6b.html?reduc" TargetMode="External"/><Relationship Id="rId13" Type="http://schemas.openxmlformats.org/officeDocument/2006/relationships/hyperlink" Target="https://www.1000dokumente.de/" TargetMode="External"/><Relationship Id="rId3" Type="http://schemas.openxmlformats.org/officeDocument/2006/relationships/hyperlink" Target="https://www.stadtpalais-stuttgart.de/ueber-uns/konzeption-stadtpalais" TargetMode="External"/><Relationship Id="rId7" Type="http://schemas.openxmlformats.org/officeDocument/2006/relationships/hyperlink" Target="https://www.stuttgarter-nachrichten.de/inhalt.kulturmeile-stuttgart-initiative-schlaegt-opern-neubau-und-reduzierte-b14-vor.04cf3552-dab9-4cbd-b7e8-5ce0f51db656.html" TargetMode="External"/><Relationship Id="rId12" Type="http://schemas.openxmlformats.org/officeDocument/2006/relationships/hyperlink" Target="https://www.stadtlexikon-stuttgart.de/" TargetMode="External"/><Relationship Id="rId2" Type="http://schemas.openxmlformats.org/officeDocument/2006/relationships/hyperlink" Target="https://www.bba-online.de/aktuell/meldungen/aufbruch-stuttgart-architekten-worksho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ndtag-bw.de/home/der-landtag/parlament/landtagsgebaude/haus-der-abgeordneten.html" TargetMode="External"/><Relationship Id="rId11" Type="http://schemas.openxmlformats.org/officeDocument/2006/relationships/hyperlink" Target="https://stuttgart-meine-stadt.de/" TargetMode="External"/><Relationship Id="rId5" Type="http://schemas.openxmlformats.org/officeDocument/2006/relationships/hyperlink" Target="https://www.wlb-stuttgart.de/" TargetMode="External"/><Relationship Id="rId15" Type="http://schemas.openxmlformats.org/officeDocument/2006/relationships/hyperlink" Target="https://www.hdgbw.de/" TargetMode="External"/><Relationship Id="rId10" Type="http://schemas.openxmlformats.org/officeDocument/2006/relationships/hyperlink" Target="https://www.staatstheater-stuttgart.de/" TargetMode="External"/><Relationship Id="rId4" Type="http://schemas.openxmlformats.org/officeDocument/2006/relationships/hyperlink" Target="https://www.landesarchiv-bw.de/de/landesarchiv/standorte/hauptstaatsarchiv-stuttgart/47272" TargetMode="External"/><Relationship Id="rId9" Type="http://schemas.openxmlformats.org/officeDocument/2006/relationships/hyperlink" Target="http://landtag-bw.de/" TargetMode="External"/><Relationship Id="rId14" Type="http://schemas.openxmlformats.org/officeDocument/2006/relationships/hyperlink" Target="https://www.freunde-der-staatsgalerie.d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err="1">
                <a:latin typeface="Arial"/>
                <a:cs typeface="Arial"/>
              </a:rPr>
              <a:t>Does</a:t>
            </a:r>
            <a:r>
              <a:rPr lang="de-DE" b="1" dirty="0">
                <a:latin typeface="Arial"/>
                <a:cs typeface="Arial"/>
              </a:rPr>
              <a:t> </a:t>
            </a:r>
            <a:r>
              <a:rPr lang="de-DE" b="1" dirty="0" err="1">
                <a:latin typeface="Arial"/>
                <a:cs typeface="Arial"/>
              </a:rPr>
              <a:t>the</a:t>
            </a:r>
            <a:r>
              <a:rPr lang="de-DE" b="1" dirty="0">
                <a:latin typeface="Arial"/>
                <a:cs typeface="Arial"/>
              </a:rPr>
              <a:t> </a:t>
            </a:r>
            <a:r>
              <a:rPr lang="de-DE" b="1" dirty="0" err="1">
                <a:latin typeface="Arial"/>
                <a:cs typeface="Arial"/>
              </a:rPr>
              <a:t>combination</a:t>
            </a:r>
            <a:r>
              <a:rPr lang="de-DE" b="1" dirty="0">
                <a:latin typeface="Arial"/>
                <a:cs typeface="Arial"/>
              </a:rPr>
              <a:t> </a:t>
            </a:r>
            <a:r>
              <a:rPr lang="de-DE" b="1" dirty="0" err="1">
                <a:latin typeface="Arial"/>
                <a:cs typeface="Arial"/>
              </a:rPr>
              <a:t>of</a:t>
            </a:r>
            <a:r>
              <a:rPr lang="de-DE" b="1" dirty="0">
                <a:latin typeface="Arial"/>
                <a:cs typeface="Arial"/>
              </a:rPr>
              <a:t> </a:t>
            </a:r>
            <a:r>
              <a:rPr lang="de-DE" b="1" dirty="0" err="1">
                <a:latin typeface="Arial"/>
                <a:cs typeface="Arial"/>
              </a:rPr>
              <a:t>traffic</a:t>
            </a:r>
            <a:r>
              <a:rPr lang="de-DE" b="1" dirty="0">
                <a:latin typeface="Arial"/>
                <a:cs typeface="Arial"/>
              </a:rPr>
              <a:t> &amp; </a:t>
            </a:r>
            <a:r>
              <a:rPr lang="de-DE" b="1" dirty="0" err="1">
                <a:latin typeface="Arial"/>
                <a:cs typeface="Arial"/>
              </a:rPr>
              <a:t>culture</a:t>
            </a:r>
            <a:r>
              <a:rPr lang="de-DE" b="1" dirty="0">
                <a:latin typeface="Arial"/>
                <a:cs typeface="Arial"/>
              </a:rPr>
              <a:t> </a:t>
            </a:r>
            <a:r>
              <a:rPr lang="de-DE" b="1" dirty="0" err="1">
                <a:latin typeface="Arial"/>
                <a:cs typeface="Arial"/>
              </a:rPr>
              <a:t>work</a:t>
            </a:r>
            <a:r>
              <a:rPr lang="de-DE" b="1" dirty="0">
                <a:latin typeface="Arial"/>
                <a:cs typeface="Arial"/>
              </a:rPr>
              <a:t>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de-DE" dirty="0" err="1">
                <a:solidFill>
                  <a:schemeClr val="tx1"/>
                </a:solidFill>
                <a:latin typeface="Arial"/>
                <a:cs typeface="Arial"/>
              </a:rPr>
              <a:t>culture</a:t>
            </a:r>
            <a:r>
              <a:rPr lang="de-DE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rial"/>
                <a:cs typeface="Arial"/>
              </a:rPr>
              <a:t>mile</a:t>
            </a:r>
            <a:r>
              <a:rPr lang="de-DE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/>
                </a:solidFill>
                <a:latin typeface="Arial"/>
                <a:cs typeface="Arial"/>
              </a:rPr>
              <a:t> Stuttgart</a:t>
            </a:r>
          </a:p>
          <a:p>
            <a:r>
              <a:rPr lang="de-DE" sz="2000" i="1" dirty="0">
                <a:solidFill>
                  <a:schemeClr val="tx1"/>
                </a:solidFill>
                <a:latin typeface="Arial"/>
                <a:cs typeface="Arial"/>
              </a:rPr>
              <a:t>Urban </a:t>
            </a:r>
            <a:r>
              <a:rPr lang="de-DE" sz="2000" i="1" dirty="0" err="1">
                <a:solidFill>
                  <a:schemeClr val="tx1"/>
                </a:solidFill>
                <a:latin typeface="Arial"/>
                <a:cs typeface="Arial"/>
              </a:rPr>
              <a:t>story</a:t>
            </a:r>
            <a:r>
              <a:rPr lang="de-DE" sz="20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2000" i="1" dirty="0" err="1">
                <a:solidFill>
                  <a:schemeClr val="tx1"/>
                </a:solidFill>
                <a:latin typeface="Arial"/>
                <a:cs typeface="Arial"/>
              </a:rPr>
              <a:t>by</a:t>
            </a:r>
            <a:r>
              <a:rPr lang="de-DE" sz="2000" i="1" dirty="0">
                <a:solidFill>
                  <a:schemeClr val="tx1"/>
                </a:solidFill>
                <a:latin typeface="Arial"/>
                <a:cs typeface="Arial"/>
              </a:rPr>
              <a:t> Conny, Anabel &amp; Lena</a:t>
            </a:r>
          </a:p>
        </p:txBody>
      </p:sp>
    </p:spTree>
    <p:extLst>
      <p:ext uri="{BB962C8B-B14F-4D97-AF65-F5344CB8AC3E}">
        <p14:creationId xmlns:p14="http://schemas.microsoft.com/office/powerpoint/2010/main" val="1247070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444208" y="1124744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 </a:t>
            </a:r>
          </a:p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country‘s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(‘‘Haus der Geschichte“)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6CCC64-9513-4B0A-90AD-C837B0DC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40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E814B-B261-4A0D-B89B-59DDD828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486729-EA9A-4B28-9517-1BEB780CF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1628801"/>
            <a:ext cx="2664296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(‘‘Staatsgalerie“)</a:t>
            </a: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opened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in 1843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1DD302-61E2-4CCC-9DD2-DD851161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4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:\Downloads\kulturmeile staatsgale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0"/>
            <a:ext cx="5143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3568" y="1484784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 (‘‘Staatsgalerie“)</a:t>
            </a:r>
          </a:p>
          <a:p>
            <a:pPr marL="285750" indent="-285750">
              <a:buFontTx/>
              <a:buChar char="-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in 1984</a:t>
            </a:r>
          </a:p>
        </p:txBody>
      </p:sp>
    </p:spTree>
    <p:extLst>
      <p:ext uri="{BB962C8B-B14F-4D97-AF65-F5344CB8AC3E}">
        <p14:creationId xmlns:p14="http://schemas.microsoft.com/office/powerpoint/2010/main" val="2494791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plan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, plants,…)</a:t>
            </a: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crossings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321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06347F-1CCE-4BC0-A493-39814C0C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Sources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19E6C5-7A1C-4BA9-9250-B2ABD36F6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sz="1600" dirty="0">
                <a:hlinkClick r:id="rId2"/>
              </a:rPr>
              <a:t>https://www.bba-online.de/aktuell/meldungen/aufbruch-stuttgart-architekten-workshop/</a:t>
            </a:r>
            <a:endParaRPr lang="de-DE" sz="1600" dirty="0"/>
          </a:p>
          <a:p>
            <a:r>
              <a:rPr lang="de-DE" sz="1600" dirty="0">
                <a:hlinkClick r:id="rId3"/>
              </a:rPr>
              <a:t>https://www.stadtpalais-stuttgart.de/ueber-uns/konzeption-stadtpalais</a:t>
            </a:r>
            <a:endParaRPr lang="de-DE" sz="1600" dirty="0"/>
          </a:p>
          <a:p>
            <a:r>
              <a:rPr lang="de-DE" sz="1600" dirty="0">
                <a:hlinkClick r:id="rId4"/>
              </a:rPr>
              <a:t>https://www.landesarchiv-bw.de/de/landesarchiv/standorte/hauptstaatsarchiv-stuttgart/47272</a:t>
            </a:r>
            <a:endParaRPr lang="de-DE" sz="1600" dirty="0"/>
          </a:p>
          <a:p>
            <a:r>
              <a:rPr lang="de-DE" sz="1600" dirty="0">
                <a:hlinkClick r:id="rId5"/>
              </a:rPr>
              <a:t>https://www.wlb-stuttgart.de</a:t>
            </a:r>
            <a:endParaRPr lang="de-DE" sz="1600" dirty="0"/>
          </a:p>
          <a:p>
            <a:r>
              <a:rPr lang="de-DE" sz="1600" dirty="0">
                <a:hlinkClick r:id="rId6"/>
              </a:rPr>
              <a:t>https://www.landtag-bw.de/home/der-landtag/parlament/landtagsgebaude/haus-der-abgeordneten.html</a:t>
            </a:r>
            <a:endParaRPr lang="de-DE" sz="1600" dirty="0"/>
          </a:p>
          <a:p>
            <a:r>
              <a:rPr lang="de-DE" sz="1600" dirty="0">
                <a:hlinkClick r:id="rId7"/>
              </a:rPr>
              <a:t>https://www.stuttgarter-nachrichten.de/inhalt.kulturmeile-stuttgart-initiative-schlaegt-opern-neubau-und-reduzierte-b14-vor.04cf3552-dab9-4cbd-b7e8-5ce0f51db656.html</a:t>
            </a:r>
            <a:endParaRPr lang="de-DE" sz="1600" dirty="0"/>
          </a:p>
          <a:p>
            <a:r>
              <a:rPr lang="de-DE" sz="1600" dirty="0">
                <a:hlinkClick r:id="rId8"/>
              </a:rPr>
              <a:t>https://www.stuttgarter-nachrichten.de/inhalt.spaziergang-durch-stuttgart-1942-einmal-die-kulturmeile-auf-und-ab.5375a61a-d5a3-4341-a459-cf5bdc977b6b.html?reduc</a:t>
            </a:r>
            <a:endParaRPr lang="de-DE" sz="1600" dirty="0"/>
          </a:p>
          <a:p>
            <a:r>
              <a:rPr lang="de-DE" sz="1600" dirty="0">
                <a:hlinkClick r:id="rId9" tooltip="http://landtag-bw.de"/>
              </a:rPr>
              <a:t>Landtag-bw.de</a:t>
            </a:r>
            <a:endParaRPr lang="de-DE" sz="1600" dirty="0"/>
          </a:p>
          <a:p>
            <a:r>
              <a:rPr lang="de-DE" sz="1600" dirty="0">
                <a:hlinkClick r:id="rId10"/>
              </a:rPr>
              <a:t>https://www.staatstheater-stuttgart.de</a:t>
            </a:r>
            <a:endParaRPr lang="de-DE" sz="1600" dirty="0"/>
          </a:p>
          <a:p>
            <a:r>
              <a:rPr lang="de-DE" sz="1600" dirty="0">
                <a:hlinkClick r:id="rId11"/>
              </a:rPr>
              <a:t>https://stuttgart-meine-stadt.de</a:t>
            </a:r>
            <a:endParaRPr lang="de-DE" sz="1600" dirty="0"/>
          </a:p>
          <a:p>
            <a:r>
              <a:rPr lang="de-DE" sz="1600" dirty="0">
                <a:hlinkClick r:id="rId12"/>
              </a:rPr>
              <a:t>https://www.stadtlexikon-stuttgart.de</a:t>
            </a:r>
            <a:endParaRPr lang="de-DE" sz="1600" dirty="0"/>
          </a:p>
          <a:p>
            <a:r>
              <a:rPr lang="de-DE" sz="1600" dirty="0">
                <a:hlinkClick r:id="rId13"/>
              </a:rPr>
              <a:t>https://www.1000dokumente.de</a:t>
            </a:r>
            <a:endParaRPr lang="de-DE" sz="1600" dirty="0"/>
          </a:p>
          <a:p>
            <a:r>
              <a:rPr lang="de-DE" sz="1600" dirty="0">
                <a:hlinkClick r:id="rId14"/>
              </a:rPr>
              <a:t>https://www.freunde-der-staatsgalerie.de/</a:t>
            </a:r>
            <a:endParaRPr lang="de-DE" sz="1600" dirty="0"/>
          </a:p>
          <a:p>
            <a:r>
              <a:rPr lang="de-DE" sz="1600" dirty="0">
                <a:hlinkClick r:id="rId15"/>
              </a:rPr>
              <a:t>https://www.hdgbw.de/</a:t>
            </a:r>
            <a:endParaRPr lang="de-DE" sz="16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r>
              <a:rPr lang="de-DE" sz="1600" dirty="0"/>
              <a:t>Pictures </a:t>
            </a:r>
            <a:r>
              <a:rPr lang="de-DE" sz="1600" dirty="0" err="1"/>
              <a:t>made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Lena, Anabel and Conny </a:t>
            </a:r>
            <a:r>
              <a:rPr lang="de-DE" sz="1600" dirty="0">
                <a:sym typeface="Wingdings" panose="05000000000000000000" pitchFamily="2" charset="2"/>
              </a:rPr>
              <a:t>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1399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wnloads\KULTURMEILE EINST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157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2060848"/>
            <a:ext cx="2376264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sz="2400" dirty="0">
                <a:latin typeface="Arial"/>
                <a:cs typeface="Arial"/>
              </a:rPr>
              <a:t>in </a:t>
            </a:r>
            <a:r>
              <a:rPr lang="de-DE" sz="2400" dirty="0" err="1">
                <a:latin typeface="Arial"/>
                <a:cs typeface="Arial"/>
              </a:rPr>
              <a:t>the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center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of</a:t>
            </a:r>
            <a:r>
              <a:rPr lang="de-DE" sz="2400" dirty="0">
                <a:latin typeface="Arial"/>
                <a:cs typeface="Arial"/>
              </a:rPr>
              <a:t> Stuttgart</a:t>
            </a:r>
            <a:endParaRPr lang="de-DE" sz="2400" dirty="0">
              <a:latin typeface="Arial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de-DE" sz="2400" dirty="0">
              <a:latin typeface="Arial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>
                <a:latin typeface="Arial"/>
                <a:cs typeface="Arial"/>
              </a:rPr>
              <a:t>cultural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quarter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along</a:t>
            </a:r>
            <a:r>
              <a:rPr lang="de-DE" sz="2400" dirty="0">
                <a:latin typeface="Arial"/>
                <a:cs typeface="Arial"/>
              </a:rPr>
              <a:t> an </a:t>
            </a:r>
            <a:r>
              <a:rPr lang="de-DE" sz="2400" dirty="0" err="1">
                <a:latin typeface="Arial"/>
                <a:cs typeface="Arial"/>
              </a:rPr>
              <a:t>eight-lane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>
                <a:latin typeface="Arial"/>
                <a:cs typeface="Arial"/>
              </a:rPr>
              <a:t>street</a:t>
            </a:r>
            <a:endParaRPr lang="de-DE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57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wnloads\KULTURMEILE EINSTIEG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 bwMode="auto">
          <a:xfrm>
            <a:off x="0" y="0"/>
            <a:ext cx="6294052" cy="688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478933" y="3166926"/>
            <a:ext cx="266429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find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crossings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53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wnloads\KULTURMEILE PLA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827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67544" y="5517233"/>
            <a:ext cx="80648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former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residence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King Wilhelm II;</a:t>
            </a:r>
          </a:p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nowadays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city's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(‘‘Wilhelmspalais“)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20072" y="5517233"/>
            <a:ext cx="29523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9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wnloads\KULTURMEILE BIBLIOKTH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25" y="0"/>
            <a:ext cx="7708175" cy="57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43608" y="594928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 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universal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(‘‘Landesbibliothek“)</a:t>
            </a:r>
          </a:p>
        </p:txBody>
      </p:sp>
    </p:spTree>
    <p:extLst>
      <p:ext uri="{BB962C8B-B14F-4D97-AF65-F5344CB8AC3E}">
        <p14:creationId xmlns:p14="http://schemas.microsoft.com/office/powerpoint/2010/main" val="52987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wnloads\KULTURMEILE ABGEORDN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"/>
            <a:ext cx="5157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117290"/>
            <a:ext cx="302433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parliament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(‘‘Haus der Abgeordneten“)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285750" indent="-285750">
              <a:buFontTx/>
              <a:buChar char="-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offices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parliament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wnloads\KULTURMEILE LANDT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574600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constructed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parliament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(‘‘Landtag“)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war</a:t>
            </a:r>
          </a:p>
        </p:txBody>
      </p:sp>
    </p:spTree>
    <p:extLst>
      <p:ext uri="{BB962C8B-B14F-4D97-AF65-F5344CB8AC3E}">
        <p14:creationId xmlns:p14="http://schemas.microsoft.com/office/powerpoint/2010/main" val="23348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wnloads\KULTURMEILE MED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00" y="0"/>
            <a:ext cx="5157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3568" y="1960672"/>
            <a:ext cx="2736304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citizen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- and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mediacenter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press and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2400" dirty="0"/>
              <a:t> 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30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wnloads\kULTURMEILE O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60" y="0"/>
            <a:ext cx="5157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268760"/>
            <a:ext cx="252028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(‘‘Staatstheater“)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55576" y="2708920"/>
            <a:ext cx="252028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divided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ballet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perfomance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1421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EDCF2B480DAB489B4BEF04BABD86F6" ma:contentTypeVersion="7" ma:contentTypeDescription="Ein neues Dokument erstellen." ma:contentTypeScope="" ma:versionID="edb4c93b0d430fb6e3757f83a76398cc">
  <xsd:schema xmlns:xsd="http://www.w3.org/2001/XMLSchema" xmlns:xs="http://www.w3.org/2001/XMLSchema" xmlns:p="http://schemas.microsoft.com/office/2006/metadata/properties" xmlns:ns3="5bd2e7d1-88ee-4f42-885d-4394bd4703fe" xmlns:ns4="f359c86d-4e5f-417e-8285-4eb967d79eb8" targetNamespace="http://schemas.microsoft.com/office/2006/metadata/properties" ma:root="true" ma:fieldsID="a9c1c8549c98600c4ecb5675102473ba" ns3:_="" ns4:_="">
    <xsd:import namespace="5bd2e7d1-88ee-4f42-885d-4394bd4703fe"/>
    <xsd:import namespace="f359c86d-4e5f-417e-8285-4eb967d79eb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2e7d1-88ee-4f42-885d-4394bd4703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9c86d-4e5f-417e-8285-4eb967d79eb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D5241F-FE50-43E6-8463-E0247DBA9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126455-382A-45ED-9233-FE90602CE6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d2e7d1-88ee-4f42-885d-4394bd4703fe"/>
    <ds:schemaRef ds:uri="f359c86d-4e5f-417e-8285-4eb967d79e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816340-7374-4830-8C6A-FCC6D2E52FC3}">
  <ds:schemaRefs>
    <ds:schemaRef ds:uri="http://www.w3.org/XML/1998/namespace"/>
    <ds:schemaRef ds:uri="http://purl.org/dc/elements/1.1/"/>
    <ds:schemaRef ds:uri="http://schemas.microsoft.com/office/2006/documentManagement/types"/>
    <ds:schemaRef ds:uri="f359c86d-4e5f-417e-8285-4eb967d79eb8"/>
    <ds:schemaRef ds:uri="http://schemas.openxmlformats.org/package/2006/metadata/core-properties"/>
    <ds:schemaRef ds:uri="5bd2e7d1-88ee-4f42-885d-4394bd4703fe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Bildschirmpräsentation (4:3)</PresentationFormat>
  <Paragraphs>61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Larissa</vt:lpstr>
      <vt:lpstr>Does the combination of traffic &amp; culture work?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Reconstruction plan</vt:lpstr>
      <vt:lpstr>Sources</vt:lpstr>
    </vt:vector>
  </TitlesOfParts>
  <Company>Musterschule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the combnation of traffic &amp; culture work?</dc:title>
  <dc:creator>AProfSchueler</dc:creator>
  <cp:lastModifiedBy>Anabel</cp:lastModifiedBy>
  <cp:revision>82</cp:revision>
  <dcterms:created xsi:type="dcterms:W3CDTF">2020-10-14T11:44:01Z</dcterms:created>
  <dcterms:modified xsi:type="dcterms:W3CDTF">2020-10-14T20:12:31Z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0x010100EDEDCF2B480DAB489B4BEF04BABD86F6</vt:lpwstr>
  </property>
</Properties>
</file>