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9"/>
  </p:notesMasterIdLst>
  <p:handoutMasterIdLst>
    <p:handoutMasterId r:id="rId30"/>
  </p:handoutMasterIdLst>
  <p:sldIdLst>
    <p:sldId id="280" r:id="rId2"/>
    <p:sldId id="341" r:id="rId3"/>
    <p:sldId id="357" r:id="rId4"/>
    <p:sldId id="348" r:id="rId5"/>
    <p:sldId id="257" r:id="rId6"/>
    <p:sldId id="350" r:id="rId7"/>
    <p:sldId id="351" r:id="rId8"/>
    <p:sldId id="352" r:id="rId9"/>
    <p:sldId id="355" r:id="rId10"/>
    <p:sldId id="349" r:id="rId11"/>
    <p:sldId id="332" r:id="rId12"/>
    <p:sldId id="333" r:id="rId13"/>
    <p:sldId id="334" r:id="rId14"/>
    <p:sldId id="335" r:id="rId15"/>
    <p:sldId id="336" r:id="rId16"/>
    <p:sldId id="338" r:id="rId17"/>
    <p:sldId id="356" r:id="rId18"/>
    <p:sldId id="346" r:id="rId19"/>
    <p:sldId id="339" r:id="rId20"/>
    <p:sldId id="340" r:id="rId21"/>
    <p:sldId id="313" r:id="rId22"/>
    <p:sldId id="345" r:id="rId23"/>
    <p:sldId id="342" r:id="rId24"/>
    <p:sldId id="344" r:id="rId25"/>
    <p:sldId id="343" r:id="rId26"/>
    <p:sldId id="327" r:id="rId27"/>
    <p:sldId id="358" r:id="rId28"/>
  </p:sldIdLst>
  <p:sldSz cx="9144000" cy="6858000" type="screen4x3"/>
  <p:notesSz cx="6888163" cy="100218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32"/>
    <a:srgbClr val="0033CC"/>
    <a:srgbClr val="EA7B00"/>
    <a:srgbClr val="2BA1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 snapToObjects="1">
      <p:cViewPr>
        <p:scale>
          <a:sx n="98" d="100"/>
          <a:sy n="98" d="100"/>
        </p:scale>
        <p:origin x="-576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CD3795-BC88-47F4-ABED-CD2F70A9A3E9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3DD76E-4104-4F4A-B9F1-B78E355C7971}">
      <dgm:prSet phldrT="[Texte]"/>
      <dgm:spPr>
        <a:solidFill>
          <a:srgbClr val="0033CC"/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w="254000" h="254000"/>
          <a:bevelB w="254000" h="254000"/>
        </a:sp3d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rPr>
            <a:t>basic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tencil" pitchFamily="82" charset="0"/>
          </a:endParaRPr>
        </a:p>
      </dgm:t>
    </dgm:pt>
    <dgm:pt modelId="{527504B6-84D7-4060-A899-59D5064ACD6E}" type="parTrans" cxnId="{BB34386E-8B37-4A1C-8CD9-D7E2D7660C73}">
      <dgm:prSet/>
      <dgm:spPr/>
      <dgm:t>
        <a:bodyPr/>
        <a:lstStyle/>
        <a:p>
          <a:endParaRPr lang="fr-FR"/>
        </a:p>
      </dgm:t>
    </dgm:pt>
    <dgm:pt modelId="{1F3132EC-8523-42B5-884C-CA0FEE2DA704}" type="sibTrans" cxnId="{BB34386E-8B37-4A1C-8CD9-D7E2D7660C73}">
      <dgm:prSet/>
      <dgm:spPr/>
      <dgm:t>
        <a:bodyPr/>
        <a:lstStyle/>
        <a:p>
          <a:endParaRPr lang="fr-FR"/>
        </a:p>
      </dgm:t>
    </dgm:pt>
    <dgm:pt modelId="{E4C69DF7-81F8-4003-A95C-01E049890BF1}">
      <dgm:prSet phldrT="[Texte]"/>
      <dgm:spPr>
        <a:solidFill>
          <a:srgbClr val="0033CC"/>
        </a:solidFill>
        <a:scene3d>
          <a:camera prst="orthographicFront"/>
          <a:lightRig rig="threePt" dir="t"/>
        </a:scene3d>
        <a:sp3d>
          <a:bevelT w="254000" h="254000"/>
          <a:bevelB w="254000" h="254000"/>
        </a:sp3d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rPr>
            <a:t>Of sending 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tencil" pitchFamily="82" charset="0"/>
          </a:endParaRPr>
        </a:p>
      </dgm:t>
    </dgm:pt>
    <dgm:pt modelId="{5A6D5D58-6380-4C7A-A115-31EB1EBCA795}" type="parTrans" cxnId="{1BEC6725-DA3F-4E5E-A244-96234DA28248}">
      <dgm:prSet/>
      <dgm:spPr/>
      <dgm:t>
        <a:bodyPr/>
        <a:lstStyle/>
        <a:p>
          <a:endParaRPr lang="fr-FR"/>
        </a:p>
      </dgm:t>
    </dgm:pt>
    <dgm:pt modelId="{0FE37392-3464-4CC7-974A-19E69CD33F4A}" type="sibTrans" cxnId="{1BEC6725-DA3F-4E5E-A244-96234DA28248}">
      <dgm:prSet/>
      <dgm:spPr/>
      <dgm:t>
        <a:bodyPr/>
        <a:lstStyle/>
        <a:p>
          <a:endParaRPr lang="fr-FR"/>
        </a:p>
      </dgm:t>
    </dgm:pt>
    <dgm:pt modelId="{DCC282EC-AEA9-4B7A-B4C3-A3E80CB56653}">
      <dgm:prSet phldrT="[Texte]"/>
      <dgm:spPr>
        <a:solidFill>
          <a:srgbClr val="0033CC"/>
        </a:solidFill>
        <a:scene3d>
          <a:camera prst="orthographicFront"/>
          <a:lightRig rig="threePt" dir="t"/>
        </a:scene3d>
        <a:sp3d>
          <a:bevelT w="254000" h="254000"/>
          <a:bevelB w="254000" h="254000"/>
        </a:sp3d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rPr>
            <a:t>Of replying 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tencil" pitchFamily="82" charset="0"/>
          </a:endParaRPr>
        </a:p>
      </dgm:t>
    </dgm:pt>
    <dgm:pt modelId="{03AB6573-5D71-4B28-AAB8-18C7380BD78B}" type="parTrans" cxnId="{15CA2CF5-E6FE-4273-9BB5-AC3C56616939}">
      <dgm:prSet/>
      <dgm:spPr/>
      <dgm:t>
        <a:bodyPr/>
        <a:lstStyle/>
        <a:p>
          <a:endParaRPr lang="fr-FR"/>
        </a:p>
      </dgm:t>
    </dgm:pt>
    <dgm:pt modelId="{2EAD054F-7010-4931-B077-6D9CE9086789}" type="sibTrans" cxnId="{15CA2CF5-E6FE-4273-9BB5-AC3C56616939}">
      <dgm:prSet/>
      <dgm:spPr/>
      <dgm:t>
        <a:bodyPr/>
        <a:lstStyle/>
        <a:p>
          <a:endParaRPr lang="fr-FR"/>
        </a:p>
      </dgm:t>
    </dgm:pt>
    <dgm:pt modelId="{7F8A3CAD-6221-4279-B8BF-BE3CAEB2C6B7}">
      <dgm:prSet phldrT="[Texte]"/>
      <dgm:spPr>
        <a:solidFill>
          <a:srgbClr val="0033CC"/>
        </a:solidFill>
        <a:scene3d>
          <a:camera prst="orthographicFront"/>
          <a:lightRig rig="threePt" dir="t"/>
        </a:scene3d>
        <a:sp3d>
          <a:bevelT w="254000" h="254000"/>
          <a:bevelB w="254000" h="254000"/>
        </a:sp3d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rPr>
            <a:t>Of confidentially 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tencil" pitchFamily="82" charset="0"/>
          </a:endParaRPr>
        </a:p>
      </dgm:t>
    </dgm:pt>
    <dgm:pt modelId="{BCBF349D-187E-4389-94D6-87AD6F0E2443}" type="parTrans" cxnId="{3B49803D-A568-43AB-B9BF-FD1BD9E11BD2}">
      <dgm:prSet/>
      <dgm:spPr/>
      <dgm:t>
        <a:bodyPr/>
        <a:lstStyle/>
        <a:p>
          <a:endParaRPr lang="fr-FR"/>
        </a:p>
      </dgm:t>
    </dgm:pt>
    <dgm:pt modelId="{E77200F2-1FD5-4B7C-9200-E9EE6812A8A8}" type="sibTrans" cxnId="{3B49803D-A568-43AB-B9BF-FD1BD9E11BD2}">
      <dgm:prSet/>
      <dgm:spPr/>
      <dgm:t>
        <a:bodyPr/>
        <a:lstStyle/>
        <a:p>
          <a:endParaRPr lang="fr-FR"/>
        </a:p>
      </dgm:t>
    </dgm:pt>
    <dgm:pt modelId="{AFC18B23-4957-4BED-BA07-D72AA6369E22}" type="pres">
      <dgm:prSet presAssocID="{64CD3795-BC88-47F4-ABED-CD2F70A9A3E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556843-A488-4D6C-8DDB-4F6F90378139}" type="pres">
      <dgm:prSet presAssocID="{64CD3795-BC88-47F4-ABED-CD2F70A9A3E9}" presName="axisShape" presStyleLbl="bgShp" presStyleIdx="0" presStyleCnt="1" custScaleX="48324" custScaleY="61732"/>
      <dgm:spPr>
        <a:solidFill>
          <a:srgbClr val="FF9F32"/>
        </a:solidFill>
      </dgm:spPr>
    </dgm:pt>
    <dgm:pt modelId="{44E86534-C292-43F1-BE59-12D87661F2CA}" type="pres">
      <dgm:prSet presAssocID="{64CD3795-BC88-47F4-ABED-CD2F70A9A3E9}" presName="rect1" presStyleLbl="node1" presStyleIdx="0" presStyleCnt="4" custScaleX="133529" custScaleY="69330" custLinFactNeighborX="-49242" custLinFactNeighborY="3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84BB36-26BF-4A2B-9814-AE3620E6FC03}" type="pres">
      <dgm:prSet presAssocID="{64CD3795-BC88-47F4-ABED-CD2F70A9A3E9}" presName="rect2" presStyleLbl="node1" presStyleIdx="1" presStyleCnt="4" custScaleX="161123" custScaleY="64969" custLinFactNeighborX="65494" custLinFactNeighborY="-21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8DCC66-1B57-47E2-88A4-7320388313BF}" type="pres">
      <dgm:prSet presAssocID="{64CD3795-BC88-47F4-ABED-CD2F70A9A3E9}" presName="rect3" presStyleLbl="node1" presStyleIdx="2" presStyleCnt="4" custScaleX="178760" custScaleY="66422" custLinFactNeighborX="-60152" custLinFactNeighborY="-7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F95044-F661-483D-9453-493ABB0F8CE7}" type="pres">
      <dgm:prSet presAssocID="{64CD3795-BC88-47F4-ABED-CD2F70A9A3E9}" presName="rect4" presStyleLbl="node1" presStyleIdx="3" presStyleCnt="4" custScaleX="209814" custScaleY="70642" custLinFactNeighborX="79490" custLinFactNeighborY="14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A0B953-13FB-4B9E-9E2E-C65A9A204EC1}" type="presOf" srcId="{64CD3795-BC88-47F4-ABED-CD2F70A9A3E9}" destId="{AFC18B23-4957-4BED-BA07-D72AA6369E22}" srcOrd="0" destOrd="0" presId="urn:microsoft.com/office/officeart/2005/8/layout/matrix2"/>
    <dgm:cxn modelId="{15CA2CF5-E6FE-4273-9BB5-AC3C56616939}" srcId="{64CD3795-BC88-47F4-ABED-CD2F70A9A3E9}" destId="{DCC282EC-AEA9-4B7A-B4C3-A3E80CB56653}" srcOrd="2" destOrd="0" parTransId="{03AB6573-5D71-4B28-AAB8-18C7380BD78B}" sibTransId="{2EAD054F-7010-4931-B077-6D9CE9086789}"/>
    <dgm:cxn modelId="{89F8E328-AE4F-4094-8156-EB25291BDC8A}" type="presOf" srcId="{E4C69DF7-81F8-4003-A95C-01E049890BF1}" destId="{9284BB36-26BF-4A2B-9814-AE3620E6FC03}" srcOrd="0" destOrd="0" presId="urn:microsoft.com/office/officeart/2005/8/layout/matrix2"/>
    <dgm:cxn modelId="{1BEC6725-DA3F-4E5E-A244-96234DA28248}" srcId="{64CD3795-BC88-47F4-ABED-CD2F70A9A3E9}" destId="{E4C69DF7-81F8-4003-A95C-01E049890BF1}" srcOrd="1" destOrd="0" parTransId="{5A6D5D58-6380-4C7A-A115-31EB1EBCA795}" sibTransId="{0FE37392-3464-4CC7-974A-19E69CD33F4A}"/>
    <dgm:cxn modelId="{053D6A36-0371-411C-9F12-B765C63A3BE8}" type="presOf" srcId="{7F8A3CAD-6221-4279-B8BF-BE3CAEB2C6B7}" destId="{D7F95044-F661-483D-9453-493ABB0F8CE7}" srcOrd="0" destOrd="0" presId="urn:microsoft.com/office/officeart/2005/8/layout/matrix2"/>
    <dgm:cxn modelId="{3B49803D-A568-43AB-B9BF-FD1BD9E11BD2}" srcId="{64CD3795-BC88-47F4-ABED-CD2F70A9A3E9}" destId="{7F8A3CAD-6221-4279-B8BF-BE3CAEB2C6B7}" srcOrd="3" destOrd="0" parTransId="{BCBF349D-187E-4389-94D6-87AD6F0E2443}" sibTransId="{E77200F2-1FD5-4B7C-9200-E9EE6812A8A8}"/>
    <dgm:cxn modelId="{BC2D2FBC-1A27-4D64-9161-68800BB7FAD2}" type="presOf" srcId="{DCC282EC-AEA9-4B7A-B4C3-A3E80CB56653}" destId="{518DCC66-1B57-47E2-88A4-7320388313BF}" srcOrd="0" destOrd="0" presId="urn:microsoft.com/office/officeart/2005/8/layout/matrix2"/>
    <dgm:cxn modelId="{6AB76DC5-2270-4CDB-BE24-BEEBCD249B64}" type="presOf" srcId="{AB3DD76E-4104-4F4A-B9F1-B78E355C7971}" destId="{44E86534-C292-43F1-BE59-12D87661F2CA}" srcOrd="0" destOrd="0" presId="urn:microsoft.com/office/officeart/2005/8/layout/matrix2"/>
    <dgm:cxn modelId="{BB34386E-8B37-4A1C-8CD9-D7E2D7660C73}" srcId="{64CD3795-BC88-47F4-ABED-CD2F70A9A3E9}" destId="{AB3DD76E-4104-4F4A-B9F1-B78E355C7971}" srcOrd="0" destOrd="0" parTransId="{527504B6-84D7-4060-A899-59D5064ACD6E}" sibTransId="{1F3132EC-8523-42B5-884C-CA0FEE2DA704}"/>
    <dgm:cxn modelId="{AE861F99-088A-464A-A9CC-D1F7D445D08C}" type="presParOf" srcId="{AFC18B23-4957-4BED-BA07-D72AA6369E22}" destId="{D0556843-A488-4D6C-8DDB-4F6F90378139}" srcOrd="0" destOrd="0" presId="urn:microsoft.com/office/officeart/2005/8/layout/matrix2"/>
    <dgm:cxn modelId="{C7315F45-C189-43E6-A553-1534DCA233FE}" type="presParOf" srcId="{AFC18B23-4957-4BED-BA07-D72AA6369E22}" destId="{44E86534-C292-43F1-BE59-12D87661F2CA}" srcOrd="1" destOrd="0" presId="urn:microsoft.com/office/officeart/2005/8/layout/matrix2"/>
    <dgm:cxn modelId="{0F617ECE-74D7-4D73-BE20-6CE234189A3D}" type="presParOf" srcId="{AFC18B23-4957-4BED-BA07-D72AA6369E22}" destId="{9284BB36-26BF-4A2B-9814-AE3620E6FC03}" srcOrd="2" destOrd="0" presId="urn:microsoft.com/office/officeart/2005/8/layout/matrix2"/>
    <dgm:cxn modelId="{3AF155BB-A5EE-4ADC-A725-382623D367D3}" type="presParOf" srcId="{AFC18B23-4957-4BED-BA07-D72AA6369E22}" destId="{518DCC66-1B57-47E2-88A4-7320388313BF}" srcOrd="3" destOrd="0" presId="urn:microsoft.com/office/officeart/2005/8/layout/matrix2"/>
    <dgm:cxn modelId="{2785E77E-79D2-487C-A572-40DFBB79D90E}" type="presParOf" srcId="{AFC18B23-4957-4BED-BA07-D72AA6369E22}" destId="{D7F95044-F661-483D-9453-493ABB0F8CE7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3F096D-1164-48FA-91C4-C8A56FBB14F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E514AE-9272-46EB-83D4-F2B37FC07CAD}">
      <dgm:prSet phldrT="[Texte]" custT="1"/>
      <dgm:spPr>
        <a:solidFill>
          <a:srgbClr val="FF9F32"/>
        </a:solidFill>
        <a:scene3d>
          <a:camera prst="orthographicFront"/>
          <a:lightRig rig="threePt" dir="t"/>
        </a:scene3d>
        <a:sp3d contourW="12700" prstMaterial="matte">
          <a:bevelT w="254000" h="127000"/>
          <a:bevelB w="254000" h="127000"/>
          <a:contourClr>
            <a:srgbClr val="FF9F32"/>
          </a:contourClr>
        </a:sp3d>
      </dgm:spPr>
      <dgm:t>
        <a:bodyPr/>
        <a:lstStyle/>
        <a:p>
          <a:endParaRPr lang="fr-FR" sz="1200" b="1" dirty="0" smtClean="0">
            <a:solidFill>
              <a:schemeClr val="bg1"/>
            </a:solidFill>
            <a:latin typeface="Rockwell Condensed" pitchFamily="18" charset="0"/>
          </a:endParaRPr>
        </a:p>
        <a:p>
          <a:r>
            <a:rPr lang="fr-FR" sz="2200" b="1" dirty="0" smtClean="0">
              <a:solidFill>
                <a:schemeClr val="bg1"/>
              </a:solidFill>
              <a:latin typeface="Rockwell Condensed" pitchFamily="18" charset="0"/>
            </a:rPr>
            <a:t>Netiquette </a:t>
          </a:r>
          <a:r>
            <a:rPr lang="fr-FR" sz="2200" b="1" dirty="0" err="1" smtClean="0">
              <a:solidFill>
                <a:schemeClr val="bg1"/>
              </a:solidFill>
              <a:latin typeface="Rockwell Condensed" pitchFamily="18" charset="0"/>
            </a:rPr>
            <a:t>Rules</a:t>
          </a:r>
          <a:r>
            <a:rPr lang="fr-FR" sz="2200" b="1" dirty="0" smtClean="0">
              <a:solidFill>
                <a:schemeClr val="bg1"/>
              </a:solidFill>
              <a:latin typeface="Rockwell Condensed" pitchFamily="18" charset="0"/>
            </a:rPr>
            <a:t> </a:t>
          </a:r>
          <a:endParaRPr lang="fr-FR" sz="2200" dirty="0"/>
        </a:p>
      </dgm:t>
    </dgm:pt>
    <dgm:pt modelId="{4CC1D479-7514-4511-9A3B-0BD830AC7AF8}" type="parTrans" cxnId="{B5621152-B414-467A-9AAD-07F5CDAD40AC}">
      <dgm:prSet/>
      <dgm:spPr/>
      <dgm:t>
        <a:bodyPr/>
        <a:lstStyle/>
        <a:p>
          <a:endParaRPr lang="fr-FR"/>
        </a:p>
      </dgm:t>
    </dgm:pt>
    <dgm:pt modelId="{4DDF8F27-F216-463B-AD3F-8E233A245760}" type="sibTrans" cxnId="{B5621152-B414-467A-9AAD-07F5CDAD40AC}">
      <dgm:prSet/>
      <dgm:spPr/>
      <dgm:t>
        <a:bodyPr/>
        <a:lstStyle/>
        <a:p>
          <a:endParaRPr lang="fr-FR"/>
        </a:p>
      </dgm:t>
    </dgm:pt>
    <dgm:pt modelId="{BC21A567-3ECB-4AEE-A15F-B7F9AAABF630}">
      <dgm:prSet phldrT="[Texte]" custT="1"/>
      <dgm:spPr>
        <a:solidFill>
          <a:srgbClr val="0033CC"/>
        </a:solidFill>
        <a:scene3d>
          <a:camera prst="orthographicFront"/>
          <a:lightRig rig="threePt" dir="t"/>
        </a:scene3d>
        <a:sp3d extrusionH="76200" contourW="12700">
          <a:bevelT w="254000" h="190500"/>
          <a:bevelB w="254000" h="190500"/>
          <a:extrusionClr>
            <a:srgbClr val="0033CC"/>
          </a:extrusionClr>
          <a:contourClr>
            <a:srgbClr val="0033CC"/>
          </a:contourClr>
        </a:sp3d>
      </dgm:spPr>
      <dgm:t>
        <a:bodyPr/>
        <a:lstStyle/>
        <a:p>
          <a:r>
            <a:rPr lang="en-US" sz="1600" dirty="0" smtClean="0">
              <a:latin typeface="Rockwell Condensed" pitchFamily="18" charset="0"/>
            </a:rPr>
            <a:t>Be </a:t>
          </a:r>
        </a:p>
        <a:p>
          <a:r>
            <a:rPr lang="en-US" sz="1600" dirty="0" smtClean="0">
              <a:latin typeface="Rockwell Condensed" pitchFamily="18" charset="0"/>
            </a:rPr>
            <a:t>Universal </a:t>
          </a:r>
          <a:endParaRPr lang="fr-FR" sz="1600" dirty="0"/>
        </a:p>
      </dgm:t>
    </dgm:pt>
    <dgm:pt modelId="{0D4AED1E-02AD-4450-AFFF-8E23DFA372B9}" type="parTrans" cxnId="{17F55298-C751-4176-9BD4-FE68552A3AD5}">
      <dgm:prSet/>
      <dgm:spPr>
        <a:ln w="63500" cmpd="sng">
          <a:solidFill>
            <a:srgbClr val="FF9F32"/>
          </a:solidFill>
        </a:ln>
      </dgm:spPr>
      <dgm:t>
        <a:bodyPr/>
        <a:lstStyle/>
        <a:p>
          <a:endParaRPr lang="fr-FR"/>
        </a:p>
      </dgm:t>
    </dgm:pt>
    <dgm:pt modelId="{C47E5B0C-6ACA-411A-BDF9-18E71F7CA3EF}" type="sibTrans" cxnId="{17F55298-C751-4176-9BD4-FE68552A3AD5}">
      <dgm:prSet/>
      <dgm:spPr/>
      <dgm:t>
        <a:bodyPr/>
        <a:lstStyle/>
        <a:p>
          <a:endParaRPr lang="fr-FR"/>
        </a:p>
      </dgm:t>
    </dgm:pt>
    <dgm:pt modelId="{02A6A424-4DEB-4038-A969-E8F3ACD90B12}">
      <dgm:prSet phldrT="[Texte]" custT="1"/>
      <dgm:spPr>
        <a:solidFill>
          <a:srgbClr val="0033CC"/>
        </a:solidFill>
        <a:scene3d>
          <a:camera prst="orthographicFront"/>
          <a:lightRig rig="threePt" dir="t"/>
        </a:scene3d>
        <a:sp3d>
          <a:bevelT w="254000" h="190500"/>
          <a:bevelB w="254000" h="190500"/>
        </a:sp3d>
      </dgm:spPr>
      <dgm:t>
        <a:bodyPr/>
        <a:lstStyle/>
        <a:p>
          <a:r>
            <a:rPr lang="fr-FR" sz="1600" dirty="0" err="1" smtClean="0">
              <a:latin typeface="Rockwell Condensed" pitchFamily="18" charset="0"/>
            </a:rPr>
            <a:t>Always</a:t>
          </a:r>
          <a:r>
            <a:rPr lang="fr-FR" sz="1600" dirty="0" smtClean="0">
              <a:latin typeface="Rockwell Condensed" pitchFamily="18" charset="0"/>
            </a:rPr>
            <a:t> </a:t>
          </a:r>
          <a:r>
            <a:rPr lang="fr-FR" sz="1600" dirty="0" err="1" smtClean="0">
              <a:latin typeface="Rockwell Condensed" pitchFamily="18" charset="0"/>
            </a:rPr>
            <a:t>identify</a:t>
          </a:r>
          <a:r>
            <a:rPr lang="fr-FR" sz="1600" dirty="0" smtClean="0">
              <a:latin typeface="Rockwell Condensed" pitchFamily="18" charset="0"/>
            </a:rPr>
            <a:t> </a:t>
          </a:r>
          <a:r>
            <a:rPr lang="fr-FR" sz="1600" dirty="0" err="1" smtClean="0">
              <a:latin typeface="Rockwell Condensed" pitchFamily="18" charset="0"/>
            </a:rPr>
            <a:t>your</a:t>
          </a:r>
          <a:r>
            <a:rPr lang="fr-FR" sz="1600" dirty="0" smtClean="0">
              <a:latin typeface="Rockwell Condensed" pitchFamily="18" charset="0"/>
            </a:rPr>
            <a:t> self </a:t>
          </a:r>
          <a:endParaRPr lang="fr-FR" sz="1600" dirty="0">
            <a:latin typeface="Rockwell Condensed" pitchFamily="18" charset="0"/>
          </a:endParaRPr>
        </a:p>
      </dgm:t>
    </dgm:pt>
    <dgm:pt modelId="{4C0B962A-2288-4E3B-924F-423C5B1CC16B}" type="parTrans" cxnId="{27D77C29-1813-44D7-A388-E346863D5E09}">
      <dgm:prSet/>
      <dgm:spPr>
        <a:ln w="63500">
          <a:solidFill>
            <a:srgbClr val="FF9F32"/>
          </a:solidFill>
        </a:ln>
      </dgm:spPr>
      <dgm:t>
        <a:bodyPr/>
        <a:lstStyle/>
        <a:p>
          <a:endParaRPr lang="fr-FR"/>
        </a:p>
      </dgm:t>
    </dgm:pt>
    <dgm:pt modelId="{745421BE-1BE2-411E-903F-9CADD2B43B89}" type="sibTrans" cxnId="{27D77C29-1813-44D7-A388-E346863D5E09}">
      <dgm:prSet/>
      <dgm:spPr/>
      <dgm:t>
        <a:bodyPr/>
        <a:lstStyle/>
        <a:p>
          <a:endParaRPr lang="fr-FR"/>
        </a:p>
      </dgm:t>
    </dgm:pt>
    <dgm:pt modelId="{FD0F8FA3-D36E-4551-A06A-67E22399686E}">
      <dgm:prSet phldrT="[Texte]" custT="1"/>
      <dgm:spPr>
        <a:solidFill>
          <a:srgbClr val="0033CC"/>
        </a:solidFill>
        <a:scene3d>
          <a:camera prst="orthographicFront"/>
          <a:lightRig rig="threePt" dir="t"/>
        </a:scene3d>
        <a:sp3d>
          <a:bevelT w="254000" h="190500"/>
          <a:bevelB w="254000" h="190500"/>
        </a:sp3d>
      </dgm:spPr>
      <dgm:t>
        <a:bodyPr/>
        <a:lstStyle/>
        <a:p>
          <a:r>
            <a:rPr lang="fr-FR" sz="1600" dirty="0" smtClean="0">
              <a:latin typeface="Rockwell Condensed" pitchFamily="18" charset="0"/>
            </a:rPr>
            <a:t>Be patient </a:t>
          </a:r>
          <a:r>
            <a:rPr lang="fr-FR" sz="1600" dirty="0" err="1" smtClean="0">
              <a:latin typeface="Rockwell Condensed" pitchFamily="18" charset="0"/>
            </a:rPr>
            <a:t>with</a:t>
          </a:r>
          <a:r>
            <a:rPr lang="fr-FR" sz="1600" dirty="0" smtClean="0">
              <a:latin typeface="Rockwell Condensed" pitchFamily="18" charset="0"/>
            </a:rPr>
            <a:t> </a:t>
          </a:r>
          <a:r>
            <a:rPr lang="fr-FR" sz="1600" dirty="0" err="1" smtClean="0">
              <a:latin typeface="Rockwell Condensed" pitchFamily="18" charset="0"/>
            </a:rPr>
            <a:t>newcomers</a:t>
          </a:r>
          <a:r>
            <a:rPr lang="fr-FR" sz="1600" dirty="0" smtClean="0">
              <a:latin typeface="Rockwell Condensed" pitchFamily="18" charset="0"/>
            </a:rPr>
            <a:t> </a:t>
          </a:r>
          <a:endParaRPr lang="fr-FR" sz="1600" dirty="0">
            <a:latin typeface="Rockwell Condensed" pitchFamily="18" charset="0"/>
          </a:endParaRPr>
        </a:p>
      </dgm:t>
    </dgm:pt>
    <dgm:pt modelId="{B9D8DE44-878B-4634-B5D2-2D141C6E63ED}" type="parTrans" cxnId="{ED27981E-9FA5-48BC-A155-3CD3C84A8FC1}">
      <dgm:prSet/>
      <dgm:spPr>
        <a:ln w="63500">
          <a:solidFill>
            <a:srgbClr val="FF9F32"/>
          </a:solidFill>
        </a:ln>
      </dgm:spPr>
      <dgm:t>
        <a:bodyPr/>
        <a:lstStyle/>
        <a:p>
          <a:endParaRPr lang="fr-FR"/>
        </a:p>
      </dgm:t>
    </dgm:pt>
    <dgm:pt modelId="{884CFA2F-90C5-4105-AB1C-3F9AFF3C55C2}" type="sibTrans" cxnId="{ED27981E-9FA5-48BC-A155-3CD3C84A8FC1}">
      <dgm:prSet/>
      <dgm:spPr/>
      <dgm:t>
        <a:bodyPr/>
        <a:lstStyle/>
        <a:p>
          <a:endParaRPr lang="fr-FR"/>
        </a:p>
      </dgm:t>
    </dgm:pt>
    <dgm:pt modelId="{4F143122-BE84-4B47-A547-2E3473B241E8}">
      <dgm:prSet phldrT="[Texte]" custT="1"/>
      <dgm:spPr>
        <a:solidFill>
          <a:srgbClr val="0033CC"/>
        </a:solidFill>
        <a:scene3d>
          <a:camera prst="orthographicFront"/>
          <a:lightRig rig="threePt" dir="t"/>
        </a:scene3d>
        <a:sp3d>
          <a:bevelT w="254000" h="190500"/>
          <a:bevelB w="254000" h="190500"/>
        </a:sp3d>
      </dgm:spPr>
      <dgm:t>
        <a:bodyPr/>
        <a:lstStyle/>
        <a:p>
          <a:r>
            <a:rPr lang="fr-FR" sz="1600" dirty="0" smtClean="0">
              <a:latin typeface="Rockwell Condensed" pitchFamily="18" charset="0"/>
            </a:rPr>
            <a:t>Do not type all in capital </a:t>
          </a:r>
          <a:r>
            <a:rPr lang="fr-FR" sz="1600" dirty="0" err="1" smtClean="0">
              <a:latin typeface="Rockwell Condensed" pitchFamily="18" charset="0"/>
            </a:rPr>
            <a:t>letters</a:t>
          </a:r>
          <a:r>
            <a:rPr lang="fr-FR" sz="1600" dirty="0" smtClean="0">
              <a:latin typeface="Rockwell Condensed" pitchFamily="18" charset="0"/>
            </a:rPr>
            <a:t> for </a:t>
          </a:r>
          <a:r>
            <a:rPr lang="fr-FR" sz="1600" dirty="0" err="1" smtClean="0">
              <a:latin typeface="Rockwell Condensed" pitchFamily="18" charset="0"/>
            </a:rPr>
            <a:t>emphasis</a:t>
          </a:r>
          <a:r>
            <a:rPr lang="fr-FR" sz="1600" dirty="0" smtClean="0">
              <a:latin typeface="Rockwell Condensed" pitchFamily="18" charset="0"/>
            </a:rPr>
            <a:t> </a:t>
          </a:r>
          <a:endParaRPr lang="fr-FR" sz="1600" dirty="0">
            <a:latin typeface="Rockwell Condensed" pitchFamily="18" charset="0"/>
          </a:endParaRPr>
        </a:p>
      </dgm:t>
    </dgm:pt>
    <dgm:pt modelId="{E6A3D1E2-1D79-4501-BC10-EE80F476AA53}" type="parTrans" cxnId="{1AA3CD18-3A94-4E30-89F0-019D26D10BF5}">
      <dgm:prSet/>
      <dgm:spPr>
        <a:ln w="63500">
          <a:solidFill>
            <a:srgbClr val="FF9F32"/>
          </a:solidFill>
        </a:ln>
      </dgm:spPr>
      <dgm:t>
        <a:bodyPr/>
        <a:lstStyle/>
        <a:p>
          <a:endParaRPr lang="fr-FR"/>
        </a:p>
      </dgm:t>
    </dgm:pt>
    <dgm:pt modelId="{6E844717-C419-4817-B269-E1C4B0FEE156}" type="sibTrans" cxnId="{1AA3CD18-3A94-4E30-89F0-019D26D10BF5}">
      <dgm:prSet/>
      <dgm:spPr/>
      <dgm:t>
        <a:bodyPr/>
        <a:lstStyle/>
        <a:p>
          <a:endParaRPr lang="fr-FR"/>
        </a:p>
      </dgm:t>
    </dgm:pt>
    <dgm:pt modelId="{7B1FACFA-DE53-44AC-8C39-305D868CDC0F}">
      <dgm:prSet phldrT="[Texte]" custT="1"/>
      <dgm:spPr>
        <a:solidFill>
          <a:srgbClr val="0033CC"/>
        </a:solidFill>
        <a:scene3d>
          <a:camera prst="orthographicFront"/>
          <a:lightRig rig="threePt" dir="t"/>
        </a:scene3d>
        <a:sp3d extrusionH="76200" contourW="12700">
          <a:bevelT w="254000" h="190500"/>
          <a:bevelB w="254000" h="190500"/>
          <a:extrusionClr>
            <a:srgbClr val="0033CC"/>
          </a:extrusionClr>
          <a:contourClr>
            <a:srgbClr val="0033CC"/>
          </a:contourClr>
        </a:sp3d>
      </dgm:spPr>
      <dgm:t>
        <a:bodyPr/>
        <a:lstStyle/>
        <a:p>
          <a:r>
            <a:rPr lang="fr-FR" sz="1600" dirty="0" err="1" smtClean="0">
              <a:latin typeface="Rockwell Condensed" pitchFamily="18" charset="0"/>
            </a:rPr>
            <a:t>Remember</a:t>
          </a:r>
          <a:r>
            <a:rPr lang="fr-FR" sz="1600" dirty="0" smtClean="0">
              <a:latin typeface="Rockwell Condensed" pitchFamily="18" charset="0"/>
            </a:rPr>
            <a:t> </a:t>
          </a:r>
          <a:r>
            <a:rPr lang="fr-FR" sz="1600" dirty="0" err="1" smtClean="0">
              <a:latin typeface="Rockwell Condensed" pitchFamily="18" charset="0"/>
            </a:rPr>
            <a:t>that</a:t>
          </a:r>
          <a:r>
            <a:rPr lang="fr-FR" sz="1600" dirty="0" smtClean="0">
              <a:latin typeface="Rockwell Condensed" pitchFamily="18" charset="0"/>
            </a:rPr>
            <a:t> the </a:t>
          </a:r>
          <a:r>
            <a:rPr lang="fr-FR" sz="1600" dirty="0" err="1" smtClean="0">
              <a:latin typeface="Rockwell Condensed" pitchFamily="18" charset="0"/>
            </a:rPr>
            <a:t>written</a:t>
          </a:r>
          <a:r>
            <a:rPr lang="fr-FR" sz="1600" dirty="0" smtClean="0">
              <a:latin typeface="Rockwell Condensed" pitchFamily="18" charset="0"/>
            </a:rPr>
            <a:t> </a:t>
          </a:r>
          <a:r>
            <a:rPr lang="fr-FR" sz="1600" dirty="0" err="1" smtClean="0">
              <a:latin typeface="Rockwell Condensed" pitchFamily="18" charset="0"/>
            </a:rPr>
            <a:t>word</a:t>
          </a:r>
          <a:r>
            <a:rPr lang="fr-FR" sz="1600" dirty="0" smtClean="0">
              <a:latin typeface="Rockwell Condensed" pitchFamily="18" charset="0"/>
            </a:rPr>
            <a:t> </a:t>
          </a:r>
          <a:r>
            <a:rPr lang="fr-FR" sz="1600" dirty="0" err="1" smtClean="0">
              <a:latin typeface="Rockwell Condensed" pitchFamily="18" charset="0"/>
            </a:rPr>
            <a:t>is</a:t>
          </a:r>
          <a:r>
            <a:rPr lang="fr-FR" sz="1600" dirty="0" smtClean="0">
              <a:latin typeface="Rockwell Condensed" pitchFamily="18" charset="0"/>
            </a:rPr>
            <a:t> hard to </a:t>
          </a:r>
          <a:r>
            <a:rPr lang="fr-FR" sz="1600" dirty="0" err="1" smtClean="0">
              <a:latin typeface="Rockwell Condensed" pitchFamily="18" charset="0"/>
            </a:rPr>
            <a:t>interpret</a:t>
          </a:r>
          <a:r>
            <a:rPr lang="fr-FR" sz="1600" dirty="0" smtClean="0">
              <a:latin typeface="Rockwell Condensed" pitchFamily="18" charset="0"/>
            </a:rPr>
            <a:t> </a:t>
          </a:r>
          <a:endParaRPr lang="fr-FR" sz="1600" dirty="0">
            <a:latin typeface="Rockwell Condensed" pitchFamily="18" charset="0"/>
          </a:endParaRPr>
        </a:p>
      </dgm:t>
    </dgm:pt>
    <dgm:pt modelId="{C50164B5-0594-49F2-A43B-E0985EC490FF}" type="parTrans" cxnId="{F16A6880-89D0-44E7-A456-C25048B614D2}">
      <dgm:prSet/>
      <dgm:spPr>
        <a:ln w="63500">
          <a:solidFill>
            <a:srgbClr val="FF9F32"/>
          </a:solidFill>
        </a:ln>
      </dgm:spPr>
      <dgm:t>
        <a:bodyPr/>
        <a:lstStyle/>
        <a:p>
          <a:endParaRPr lang="fr-FR"/>
        </a:p>
      </dgm:t>
    </dgm:pt>
    <dgm:pt modelId="{4A2D0492-BFC6-415C-8C6B-6EFA2BA59C08}" type="sibTrans" cxnId="{F16A6880-89D0-44E7-A456-C25048B614D2}">
      <dgm:prSet/>
      <dgm:spPr/>
      <dgm:t>
        <a:bodyPr/>
        <a:lstStyle/>
        <a:p>
          <a:endParaRPr lang="fr-FR"/>
        </a:p>
      </dgm:t>
    </dgm:pt>
    <dgm:pt modelId="{1EDAFA11-C558-400C-AFD4-9676DCC1924D}">
      <dgm:prSet custT="1"/>
      <dgm:spPr>
        <a:solidFill>
          <a:srgbClr val="0033CC"/>
        </a:solidFill>
        <a:scene3d>
          <a:camera prst="orthographicFront"/>
          <a:lightRig rig="threePt" dir="t"/>
        </a:scene3d>
        <a:sp3d>
          <a:bevelT w="254000" h="127000"/>
          <a:bevelB w="254000" h="127000"/>
        </a:sp3d>
      </dgm:spPr>
      <dgm:t>
        <a:bodyPr/>
        <a:lstStyle/>
        <a:p>
          <a:r>
            <a: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itchFamily="18" charset="0"/>
            </a:rPr>
            <a:t>Be </a:t>
          </a:r>
          <a:r>
            <a:rPr lang="fr-FR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itchFamily="18" charset="0"/>
            </a:rPr>
            <a:t>brief</a:t>
          </a:r>
          <a:r>
            <a: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itchFamily="18" charset="0"/>
            </a:rPr>
            <a:t> </a:t>
          </a:r>
          <a:r>
            <a:rPr lang="fr-FR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itchFamily="18" charset="0"/>
            </a:rPr>
            <a:t>whenever</a:t>
          </a:r>
          <a:r>
            <a: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itchFamily="18" charset="0"/>
            </a:rPr>
            <a:t> possible </a:t>
          </a:r>
          <a:endParaRPr lang="fr-F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ckwell Condensed" pitchFamily="18" charset="0"/>
          </a:endParaRPr>
        </a:p>
      </dgm:t>
    </dgm:pt>
    <dgm:pt modelId="{7FAD29D0-13EE-40B3-B503-C2921DAD141E}" type="parTrans" cxnId="{172535D4-781D-4C9F-99C7-34123B390579}">
      <dgm:prSet/>
      <dgm:spPr>
        <a:ln w="63500">
          <a:solidFill>
            <a:srgbClr val="FF9F32"/>
          </a:solidFill>
        </a:ln>
      </dgm:spPr>
      <dgm:t>
        <a:bodyPr/>
        <a:lstStyle/>
        <a:p>
          <a:endParaRPr lang="fr-FR"/>
        </a:p>
      </dgm:t>
    </dgm:pt>
    <dgm:pt modelId="{60DAFA95-5CEA-4023-9755-1221EB42459E}" type="sibTrans" cxnId="{172535D4-781D-4C9F-99C7-34123B390579}">
      <dgm:prSet/>
      <dgm:spPr/>
      <dgm:t>
        <a:bodyPr/>
        <a:lstStyle/>
        <a:p>
          <a:endParaRPr lang="fr-FR"/>
        </a:p>
      </dgm:t>
    </dgm:pt>
    <dgm:pt modelId="{B5DC9F0C-631F-4AA3-8BD9-1A0DAE6AA752}">
      <dgm:prSet phldrT="[Texte]" custT="1"/>
      <dgm:spPr>
        <a:solidFill>
          <a:srgbClr val="0033CC"/>
        </a:solidFill>
        <a:scene3d>
          <a:camera prst="orthographicFront"/>
          <a:lightRig rig="threePt" dir="t"/>
        </a:scene3d>
        <a:sp3d extrusionH="76200" contourW="12700">
          <a:bevelT w="254000" h="190500"/>
          <a:bevelB w="254000" h="190500"/>
          <a:extrusionClr>
            <a:srgbClr val="0033CC"/>
          </a:extrusionClr>
          <a:contourClr>
            <a:srgbClr val="0033CC"/>
          </a:contourClr>
        </a:sp3d>
      </dgm:spPr>
      <dgm:t>
        <a:bodyPr/>
        <a:lstStyle/>
        <a:p>
          <a:r>
            <a:rPr lang="fr-FR" sz="1600" dirty="0" err="1" smtClean="0">
              <a:latin typeface="Rockwell Condensed" pitchFamily="18" charset="0"/>
            </a:rPr>
            <a:t>Make</a:t>
          </a:r>
          <a:r>
            <a:rPr lang="fr-FR" sz="1600" dirty="0" smtClean="0">
              <a:latin typeface="Rockwell Condensed" pitchFamily="18" charset="0"/>
            </a:rPr>
            <a:t> a good </a:t>
          </a:r>
        </a:p>
        <a:p>
          <a:r>
            <a:rPr lang="en-US" sz="1600" dirty="0" smtClean="0">
              <a:latin typeface="Rockwell Condensed" pitchFamily="18" charset="0"/>
            </a:rPr>
            <a:t>Impression </a:t>
          </a:r>
          <a:endParaRPr lang="fr-FR" sz="1600" dirty="0">
            <a:latin typeface="Rockwell Condensed" pitchFamily="18" charset="0"/>
          </a:endParaRPr>
        </a:p>
      </dgm:t>
    </dgm:pt>
    <dgm:pt modelId="{414A1B9B-A2C4-4881-9958-38EA0313C938}" type="parTrans" cxnId="{E36FF5B6-3F9F-4DD5-BFFB-A33E764384AF}">
      <dgm:prSet/>
      <dgm:spPr>
        <a:ln w="63500">
          <a:solidFill>
            <a:srgbClr val="FF9F32"/>
          </a:solidFill>
        </a:ln>
      </dgm:spPr>
      <dgm:t>
        <a:bodyPr/>
        <a:lstStyle/>
        <a:p>
          <a:endParaRPr lang="fr-FR"/>
        </a:p>
      </dgm:t>
    </dgm:pt>
    <dgm:pt modelId="{4ADE1ADF-C828-4FED-80CF-F9A3342F76D9}" type="sibTrans" cxnId="{E36FF5B6-3F9F-4DD5-BFFB-A33E764384AF}">
      <dgm:prSet/>
      <dgm:spPr/>
      <dgm:t>
        <a:bodyPr/>
        <a:lstStyle/>
        <a:p>
          <a:endParaRPr lang="fr-FR"/>
        </a:p>
      </dgm:t>
    </dgm:pt>
    <dgm:pt modelId="{F5C292A7-D965-4B67-A5C0-16DEA8897A7A}">
      <dgm:prSet custT="1"/>
      <dgm:spPr>
        <a:solidFill>
          <a:srgbClr val="0033CC"/>
        </a:solidFill>
        <a:scene3d>
          <a:camera prst="orthographicFront"/>
          <a:lightRig rig="threePt" dir="t"/>
        </a:scene3d>
        <a:sp3d>
          <a:bevelT w="254000" h="127000"/>
          <a:bevelB w="254000" h="127000"/>
        </a:sp3d>
      </dgm:spPr>
      <dgm:t>
        <a:bodyPr/>
        <a:lstStyle/>
        <a:p>
          <a:r>
            <a:rPr lang="fr-FR" sz="1600" dirty="0" smtClean="0">
              <a:latin typeface="Rockwell Condensed" pitchFamily="18" charset="0"/>
            </a:rPr>
            <a:t>Do </a:t>
          </a:r>
          <a:r>
            <a:rPr lang="fr-FR" sz="1600" dirty="0" err="1" smtClean="0">
              <a:latin typeface="Rockwell Condensed" pitchFamily="18" charset="0"/>
            </a:rPr>
            <a:t>unto</a:t>
          </a:r>
          <a:r>
            <a:rPr lang="fr-FR" sz="1600" dirty="0" smtClean="0">
              <a:latin typeface="Rockwell Condensed" pitchFamily="18" charset="0"/>
            </a:rPr>
            <a:t> </a:t>
          </a:r>
          <a:r>
            <a:rPr lang="fr-FR" sz="1600" dirty="0" err="1" smtClean="0">
              <a:latin typeface="Rockwell Condensed" pitchFamily="18" charset="0"/>
            </a:rPr>
            <a:t>others</a:t>
          </a:r>
          <a:r>
            <a:rPr lang="fr-FR" sz="1600" dirty="0" smtClean="0">
              <a:latin typeface="Rockwell Condensed" pitchFamily="18" charset="0"/>
            </a:rPr>
            <a:t> as </a:t>
          </a:r>
          <a:r>
            <a:rPr lang="fr-FR" sz="1600" dirty="0" err="1" smtClean="0">
              <a:latin typeface="Rockwell Condensed" pitchFamily="18" charset="0"/>
            </a:rPr>
            <a:t>you’d</a:t>
          </a:r>
          <a:r>
            <a:rPr lang="fr-FR" sz="1600" dirty="0" smtClean="0">
              <a:latin typeface="Rockwell Condensed" pitchFamily="18" charset="0"/>
            </a:rPr>
            <a:t> have </a:t>
          </a:r>
          <a:r>
            <a:rPr lang="fr-FR" sz="1600" dirty="0" err="1" smtClean="0">
              <a:latin typeface="Rockwell Condensed" pitchFamily="18" charset="0"/>
            </a:rPr>
            <a:t>others</a:t>
          </a:r>
          <a:r>
            <a:rPr lang="fr-FR" sz="1600" dirty="0" smtClean="0">
              <a:latin typeface="Rockwell Condensed" pitchFamily="18" charset="0"/>
            </a:rPr>
            <a:t> do </a:t>
          </a:r>
          <a:r>
            <a:rPr lang="fr-FR" sz="1600" dirty="0" err="1" smtClean="0">
              <a:latin typeface="Rockwell Condensed" pitchFamily="18" charset="0"/>
            </a:rPr>
            <a:t>unto</a:t>
          </a:r>
          <a:r>
            <a:rPr lang="fr-FR" sz="1600" dirty="0" smtClean="0">
              <a:latin typeface="Rockwell Condensed" pitchFamily="18" charset="0"/>
            </a:rPr>
            <a:t> </a:t>
          </a:r>
          <a:r>
            <a:rPr lang="fr-FR" sz="1600" dirty="0" err="1" smtClean="0">
              <a:latin typeface="Rockwell Condensed" pitchFamily="18" charset="0"/>
            </a:rPr>
            <a:t>you</a:t>
          </a:r>
          <a:r>
            <a:rPr lang="fr-FR" sz="1600" dirty="0" smtClean="0">
              <a:latin typeface="Rockwell Condensed" pitchFamily="18" charset="0"/>
            </a:rPr>
            <a:t> </a:t>
          </a:r>
          <a:endParaRPr lang="fr-FR" sz="1600" dirty="0">
            <a:latin typeface="Rockwell Condensed" pitchFamily="18" charset="0"/>
          </a:endParaRPr>
        </a:p>
      </dgm:t>
    </dgm:pt>
    <dgm:pt modelId="{B5DD11CE-04A0-467B-BD4A-64A5EF5A79E9}" type="parTrans" cxnId="{C81BD807-C9DD-441D-9F13-1FD774A6FC3F}">
      <dgm:prSet/>
      <dgm:spPr>
        <a:ln w="63500">
          <a:solidFill>
            <a:srgbClr val="FF9F32"/>
          </a:solidFill>
        </a:ln>
      </dgm:spPr>
      <dgm:t>
        <a:bodyPr/>
        <a:lstStyle/>
        <a:p>
          <a:endParaRPr lang="fr-FR"/>
        </a:p>
      </dgm:t>
    </dgm:pt>
    <dgm:pt modelId="{806CDECA-4701-42D8-9626-0B2B1633015D}" type="sibTrans" cxnId="{C81BD807-C9DD-441D-9F13-1FD774A6FC3F}">
      <dgm:prSet/>
      <dgm:spPr/>
      <dgm:t>
        <a:bodyPr/>
        <a:lstStyle/>
        <a:p>
          <a:endParaRPr lang="fr-FR"/>
        </a:p>
      </dgm:t>
    </dgm:pt>
    <dgm:pt modelId="{4A0D17B1-7945-4344-9FBE-851D65A7AB75}">
      <dgm:prSet phldrT="[Texte]" custT="1"/>
      <dgm:spPr>
        <a:solidFill>
          <a:srgbClr val="0033CC"/>
        </a:solidFill>
        <a:scene3d>
          <a:camera prst="orthographicFront"/>
          <a:lightRig rig="threePt" dir="t"/>
        </a:scene3d>
        <a:sp3d extrusionH="76200" contourW="12700">
          <a:bevelT w="254000" h="190500"/>
          <a:bevelB w="254000" h="190500"/>
          <a:extrusionClr>
            <a:srgbClr val="0033CC"/>
          </a:extrusionClr>
          <a:contourClr>
            <a:srgbClr val="0033CC"/>
          </a:contourClr>
        </a:sp3d>
      </dgm:spPr>
      <dgm:t>
        <a:bodyPr/>
        <a:lstStyle/>
        <a:p>
          <a:r>
            <a:rPr lang="fr-FR" sz="1600" dirty="0" err="1" smtClean="0">
              <a:latin typeface="Rockwell Condensed" pitchFamily="18" charset="0"/>
            </a:rPr>
            <a:t>Don’t</a:t>
          </a:r>
          <a:r>
            <a:rPr lang="fr-FR" sz="1600" dirty="0" smtClean="0">
              <a:latin typeface="Rockwell Condensed" pitchFamily="18" charset="0"/>
            </a:rPr>
            <a:t> break </a:t>
          </a:r>
          <a:r>
            <a:rPr lang="fr-FR" sz="1600" dirty="0" err="1" smtClean="0">
              <a:latin typeface="Rockwell Condensed" pitchFamily="18" charset="0"/>
            </a:rPr>
            <a:t>any</a:t>
          </a:r>
          <a:r>
            <a:rPr lang="fr-FR" sz="1600" dirty="0" smtClean="0">
              <a:latin typeface="Rockwell Condensed" pitchFamily="18" charset="0"/>
            </a:rPr>
            <a:t> </a:t>
          </a:r>
          <a:r>
            <a:rPr lang="fr-FR" sz="1600" dirty="0" err="1" smtClean="0">
              <a:latin typeface="Rockwell Condensed" pitchFamily="18" charset="0"/>
            </a:rPr>
            <a:t>law</a:t>
          </a:r>
          <a:r>
            <a:rPr lang="fr-FR" sz="1600" dirty="0" smtClean="0">
              <a:latin typeface="Rockwell Condensed" pitchFamily="18" charset="0"/>
            </a:rPr>
            <a:t> </a:t>
          </a:r>
          <a:endParaRPr lang="fr-FR" sz="1600" dirty="0">
            <a:latin typeface="Rockwell Condensed" pitchFamily="18" charset="0"/>
          </a:endParaRPr>
        </a:p>
      </dgm:t>
    </dgm:pt>
    <dgm:pt modelId="{BBB44D16-00FE-414D-B58B-D9720693B508}" type="parTrans" cxnId="{BEF27006-817D-4816-8BE5-CF2DB773C04D}">
      <dgm:prSet/>
      <dgm:spPr>
        <a:ln w="66675">
          <a:solidFill>
            <a:srgbClr val="FF9F32"/>
          </a:solidFill>
        </a:ln>
      </dgm:spPr>
      <dgm:t>
        <a:bodyPr/>
        <a:lstStyle/>
        <a:p>
          <a:endParaRPr lang="fr-FR"/>
        </a:p>
      </dgm:t>
    </dgm:pt>
    <dgm:pt modelId="{167FC3DC-710D-401F-A05C-B08BCA696908}" type="sibTrans" cxnId="{BEF27006-817D-4816-8BE5-CF2DB773C04D}">
      <dgm:prSet/>
      <dgm:spPr/>
      <dgm:t>
        <a:bodyPr/>
        <a:lstStyle/>
        <a:p>
          <a:endParaRPr lang="fr-FR"/>
        </a:p>
      </dgm:t>
    </dgm:pt>
    <dgm:pt modelId="{4B6A8917-52E5-4D46-B265-26BEA0B3A9BA}">
      <dgm:prSet phldrT="[Texte]" custScaleX="119898" custScaleY="116665" custRadScaleRad="94766" custRadScaleInc="108761"/>
      <dgm:spPr>
        <a:solidFill>
          <a:srgbClr val="0033CC"/>
        </a:solidFill>
        <a:scene3d>
          <a:camera prst="orthographicFront"/>
          <a:lightRig rig="threePt" dir="t"/>
        </a:scene3d>
        <a:sp3d extrusionH="76200" contourW="12700">
          <a:bevelT w="254000" h="190500"/>
          <a:bevelB w="254000" h="190500"/>
          <a:extrusionClr>
            <a:srgbClr val="0033CC"/>
          </a:extrusionClr>
          <a:contourClr>
            <a:srgbClr val="0033CC"/>
          </a:contourClr>
        </a:sp3d>
      </dgm:spPr>
      <dgm:t>
        <a:bodyPr/>
        <a:lstStyle/>
        <a:p>
          <a:endParaRPr lang="fr-FR"/>
        </a:p>
      </dgm:t>
    </dgm:pt>
    <dgm:pt modelId="{60965440-921D-4205-97F4-DF278383B8A2}" type="parTrans" cxnId="{281F1AED-5E7D-463C-843C-7302C2333BFC}">
      <dgm:prSet/>
      <dgm:spPr/>
      <dgm:t>
        <a:bodyPr/>
        <a:lstStyle/>
        <a:p>
          <a:endParaRPr lang="fr-FR"/>
        </a:p>
      </dgm:t>
    </dgm:pt>
    <dgm:pt modelId="{9A0BFE36-B34C-41DB-9972-E21CC0742432}" type="sibTrans" cxnId="{281F1AED-5E7D-463C-843C-7302C2333BFC}">
      <dgm:prSet/>
      <dgm:spPr/>
      <dgm:t>
        <a:bodyPr/>
        <a:lstStyle/>
        <a:p>
          <a:endParaRPr lang="fr-FR"/>
        </a:p>
      </dgm:t>
    </dgm:pt>
    <dgm:pt modelId="{433CF2E3-4633-4482-B2D3-9D14D79753DE}">
      <dgm:prSet custT="1"/>
      <dgm:spPr>
        <a:solidFill>
          <a:srgbClr val="0033CC"/>
        </a:solidFill>
        <a:scene3d>
          <a:camera prst="orthographicFront"/>
          <a:lightRig rig="threePt" dir="t"/>
        </a:scene3d>
        <a:sp3d>
          <a:bevelT w="254000" h="254000"/>
          <a:bevelB w="254000" h="254000"/>
        </a:sp3d>
      </dgm:spPr>
      <dgm:t>
        <a:bodyPr/>
        <a:lstStyle/>
        <a:p>
          <a:r>
            <a:rPr lang="en-US" sz="1600" dirty="0" smtClean="0">
              <a:latin typeface="Rockwell Condensed" pitchFamily="18" charset="0"/>
            </a:rPr>
            <a:t>Be careful not to use rude or bad </a:t>
          </a:r>
          <a:r>
            <a:rPr lang="en-US" sz="1600" dirty="0" err="1" smtClean="0">
              <a:latin typeface="Rockwell Condensed" pitchFamily="18" charset="0"/>
            </a:rPr>
            <a:t>langauge</a:t>
          </a:r>
          <a:r>
            <a:rPr lang="en-US" sz="1600" dirty="0" smtClean="0">
              <a:latin typeface="Rockwell Condensed" pitchFamily="18" charset="0"/>
            </a:rPr>
            <a:t>  online  </a:t>
          </a:r>
          <a:endParaRPr lang="fr-FR" sz="1600" dirty="0">
            <a:latin typeface="Rockwell Condensed" pitchFamily="18" charset="0"/>
          </a:endParaRPr>
        </a:p>
      </dgm:t>
    </dgm:pt>
    <dgm:pt modelId="{6617E1F6-5616-4218-9AD0-BF34D6A46066}" type="parTrans" cxnId="{AC10F5A4-DD62-4D8A-AF1E-1D376780E24A}">
      <dgm:prSet/>
      <dgm:spPr>
        <a:ln w="63500" cmpd="sng">
          <a:solidFill>
            <a:srgbClr val="FF9F32"/>
          </a:solidFill>
        </a:ln>
      </dgm:spPr>
      <dgm:t>
        <a:bodyPr/>
        <a:lstStyle/>
        <a:p>
          <a:endParaRPr lang="fr-FR"/>
        </a:p>
      </dgm:t>
    </dgm:pt>
    <dgm:pt modelId="{94F805DE-C5D4-4386-823F-11408DBA4043}" type="sibTrans" cxnId="{AC10F5A4-DD62-4D8A-AF1E-1D376780E24A}">
      <dgm:prSet/>
      <dgm:spPr/>
      <dgm:t>
        <a:bodyPr/>
        <a:lstStyle/>
        <a:p>
          <a:endParaRPr lang="fr-FR"/>
        </a:p>
      </dgm:t>
    </dgm:pt>
    <dgm:pt modelId="{8B60A58C-07DF-4242-9F99-7705F5592E1F}" type="pres">
      <dgm:prSet presAssocID="{783F096D-1164-48FA-91C4-C8A56FBB14F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210DB7-4F4B-41EE-A5F8-01F2DABE91CB}" type="pres">
      <dgm:prSet presAssocID="{84E514AE-9272-46EB-83D4-F2B37FC07CAD}" presName="centerShape" presStyleLbl="node0" presStyleIdx="0" presStyleCnt="1" custScaleX="194532" custScaleY="142248" custLinFactNeighborX="2567" custLinFactNeighborY="-3843"/>
      <dgm:spPr/>
      <dgm:t>
        <a:bodyPr/>
        <a:lstStyle/>
        <a:p>
          <a:endParaRPr lang="fr-FR"/>
        </a:p>
      </dgm:t>
    </dgm:pt>
    <dgm:pt modelId="{A167A9BD-BA6C-4BAC-8112-3C0A71C978F8}" type="pres">
      <dgm:prSet presAssocID="{0D4AED1E-02AD-4450-AFFF-8E23DFA372B9}" presName="Name9" presStyleLbl="parChTrans1D2" presStyleIdx="0" presStyleCnt="10"/>
      <dgm:spPr/>
      <dgm:t>
        <a:bodyPr/>
        <a:lstStyle/>
        <a:p>
          <a:endParaRPr lang="fr-FR"/>
        </a:p>
      </dgm:t>
    </dgm:pt>
    <dgm:pt modelId="{8FAC5368-E995-43CD-81B4-42235A9996B2}" type="pres">
      <dgm:prSet presAssocID="{0D4AED1E-02AD-4450-AFFF-8E23DFA372B9}" presName="connTx" presStyleLbl="parChTrans1D2" presStyleIdx="0" presStyleCnt="10"/>
      <dgm:spPr/>
      <dgm:t>
        <a:bodyPr/>
        <a:lstStyle/>
        <a:p>
          <a:endParaRPr lang="fr-FR"/>
        </a:p>
      </dgm:t>
    </dgm:pt>
    <dgm:pt modelId="{27E014D2-5FF7-4965-924A-5662A00D370B}" type="pres">
      <dgm:prSet presAssocID="{BC21A567-3ECB-4AEE-A15F-B7F9AAABF630}" presName="node" presStyleLbl="node1" presStyleIdx="0" presStyleCnt="10" custScaleX="119898" custScaleY="116665" custRadScaleRad="140968" custRadScaleInc="3041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09C3C7-42FE-45E3-95D1-3FE79131881F}" type="pres">
      <dgm:prSet presAssocID="{6617E1F6-5616-4218-9AD0-BF34D6A46066}" presName="Name9" presStyleLbl="parChTrans1D2" presStyleIdx="1" presStyleCnt="10"/>
      <dgm:spPr/>
      <dgm:t>
        <a:bodyPr/>
        <a:lstStyle/>
        <a:p>
          <a:endParaRPr lang="fr-FR"/>
        </a:p>
      </dgm:t>
    </dgm:pt>
    <dgm:pt modelId="{C17D3634-B641-4ACE-9799-19817BE7DF89}" type="pres">
      <dgm:prSet presAssocID="{6617E1F6-5616-4218-9AD0-BF34D6A46066}" presName="connTx" presStyleLbl="parChTrans1D2" presStyleIdx="1" presStyleCnt="10"/>
      <dgm:spPr/>
      <dgm:t>
        <a:bodyPr/>
        <a:lstStyle/>
        <a:p>
          <a:endParaRPr lang="fr-FR"/>
        </a:p>
      </dgm:t>
    </dgm:pt>
    <dgm:pt modelId="{DDEC6759-4FD4-4743-B6DF-7F3B61045925}" type="pres">
      <dgm:prSet presAssocID="{433CF2E3-4633-4482-B2D3-9D14D79753DE}" presName="node" presStyleLbl="node1" presStyleIdx="1" presStyleCnt="10" custScaleX="238608" custScaleY="116665" custRadScaleRad="90194" custRadScaleInc="-1976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F3975A-E1B2-41F2-9F7E-E690D0D8B2B7}" type="pres">
      <dgm:prSet presAssocID="{C50164B5-0594-49F2-A43B-E0985EC490FF}" presName="Name9" presStyleLbl="parChTrans1D2" presStyleIdx="2" presStyleCnt="10"/>
      <dgm:spPr/>
      <dgm:t>
        <a:bodyPr/>
        <a:lstStyle/>
        <a:p>
          <a:endParaRPr lang="fr-FR"/>
        </a:p>
      </dgm:t>
    </dgm:pt>
    <dgm:pt modelId="{F24E5A0A-BD0A-4C5E-9053-6B465E4510B1}" type="pres">
      <dgm:prSet presAssocID="{C50164B5-0594-49F2-A43B-E0985EC490FF}" presName="connTx" presStyleLbl="parChTrans1D2" presStyleIdx="2" presStyleCnt="10"/>
      <dgm:spPr/>
      <dgm:t>
        <a:bodyPr/>
        <a:lstStyle/>
        <a:p>
          <a:endParaRPr lang="fr-FR"/>
        </a:p>
      </dgm:t>
    </dgm:pt>
    <dgm:pt modelId="{397ED929-5BF2-4DFF-B4A1-501E8F3A8793}" type="pres">
      <dgm:prSet presAssocID="{7B1FACFA-DE53-44AC-8C39-305D868CDC0F}" presName="node" presStyleLbl="node1" presStyleIdx="2" presStyleCnt="10" custScaleX="249740" custScaleY="121369" custRadScaleRad="168781" custRadScaleInc="566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34EEFF-279A-4141-92C7-77E6C7A5C3EE}" type="pres">
      <dgm:prSet presAssocID="{BBB44D16-00FE-414D-B58B-D9720693B508}" presName="Name9" presStyleLbl="parChTrans1D2" presStyleIdx="3" presStyleCnt="10"/>
      <dgm:spPr/>
      <dgm:t>
        <a:bodyPr/>
        <a:lstStyle/>
        <a:p>
          <a:endParaRPr lang="fr-FR"/>
        </a:p>
      </dgm:t>
    </dgm:pt>
    <dgm:pt modelId="{910C14AD-4357-4954-9BE8-AA0A10FF9189}" type="pres">
      <dgm:prSet presAssocID="{BBB44D16-00FE-414D-B58B-D9720693B508}" presName="connTx" presStyleLbl="parChTrans1D2" presStyleIdx="3" presStyleCnt="10"/>
      <dgm:spPr/>
      <dgm:t>
        <a:bodyPr/>
        <a:lstStyle/>
        <a:p>
          <a:endParaRPr lang="fr-FR"/>
        </a:p>
      </dgm:t>
    </dgm:pt>
    <dgm:pt modelId="{BA0670C3-6D18-4A28-837D-1DF5E2F4156C}" type="pres">
      <dgm:prSet presAssocID="{4A0D17B1-7945-4344-9FBE-851D65A7AB75}" presName="node" presStyleLbl="node1" presStyleIdx="3" presStyleCnt="10" custScaleX="160064" custScaleY="121369" custRadScaleRad="190180" custRadScaleInc="-275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EBC039-10EA-4309-B397-B0BCD73A8F70}" type="pres">
      <dgm:prSet presAssocID="{414A1B9B-A2C4-4881-9958-38EA0313C938}" presName="Name9" presStyleLbl="parChTrans1D2" presStyleIdx="4" presStyleCnt="10"/>
      <dgm:spPr/>
      <dgm:t>
        <a:bodyPr/>
        <a:lstStyle/>
        <a:p>
          <a:endParaRPr lang="fr-FR"/>
        </a:p>
      </dgm:t>
    </dgm:pt>
    <dgm:pt modelId="{90DF3551-B2FD-4751-8351-D88E77FE6DDE}" type="pres">
      <dgm:prSet presAssocID="{414A1B9B-A2C4-4881-9958-38EA0313C938}" presName="connTx" presStyleLbl="parChTrans1D2" presStyleIdx="4" presStyleCnt="10"/>
      <dgm:spPr/>
      <dgm:t>
        <a:bodyPr/>
        <a:lstStyle/>
        <a:p>
          <a:endParaRPr lang="fr-FR"/>
        </a:p>
      </dgm:t>
    </dgm:pt>
    <dgm:pt modelId="{F59A3779-1AE8-4BBC-8E86-374A4C98DCFD}" type="pres">
      <dgm:prSet presAssocID="{B5DC9F0C-631F-4AA3-8BD9-1A0DAE6AA752}" presName="node" presStyleLbl="node1" presStyleIdx="4" presStyleCnt="10" custScaleX="179427" custScaleY="144070" custRadScaleRad="153566" custRadScaleInc="-8582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167E46-C298-4799-AD6D-D174BABEAEFF}" type="pres">
      <dgm:prSet presAssocID="{4C0B962A-2288-4E3B-924F-423C5B1CC16B}" presName="Name9" presStyleLbl="parChTrans1D2" presStyleIdx="5" presStyleCnt="10"/>
      <dgm:spPr/>
      <dgm:t>
        <a:bodyPr/>
        <a:lstStyle/>
        <a:p>
          <a:endParaRPr lang="fr-FR"/>
        </a:p>
      </dgm:t>
    </dgm:pt>
    <dgm:pt modelId="{3ADEA00D-36DD-40B7-B20E-B05032B9EA15}" type="pres">
      <dgm:prSet presAssocID="{4C0B962A-2288-4E3B-924F-423C5B1CC16B}" presName="connTx" presStyleLbl="parChTrans1D2" presStyleIdx="5" presStyleCnt="10"/>
      <dgm:spPr/>
      <dgm:t>
        <a:bodyPr/>
        <a:lstStyle/>
        <a:p>
          <a:endParaRPr lang="fr-FR"/>
        </a:p>
      </dgm:t>
    </dgm:pt>
    <dgm:pt modelId="{5B5567E8-DAA8-46AE-B7EB-E7005CAE53C4}" type="pres">
      <dgm:prSet presAssocID="{02A6A424-4DEB-4038-A969-E8F3ACD90B12}" presName="node" presStyleLbl="node1" presStyleIdx="5" presStyleCnt="10" custScaleX="164768" custScaleY="123335" custRadScaleRad="99689" custRadScaleInc="-840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34B24D-3513-4EB0-B50B-909EE315A347}" type="pres">
      <dgm:prSet presAssocID="{B9D8DE44-878B-4634-B5D2-2D141C6E63ED}" presName="Name9" presStyleLbl="parChTrans1D2" presStyleIdx="6" presStyleCnt="10"/>
      <dgm:spPr/>
      <dgm:t>
        <a:bodyPr/>
        <a:lstStyle/>
        <a:p>
          <a:endParaRPr lang="fr-FR"/>
        </a:p>
      </dgm:t>
    </dgm:pt>
    <dgm:pt modelId="{2D42309A-6DFA-4E77-95F1-EE8E850B4A69}" type="pres">
      <dgm:prSet presAssocID="{B9D8DE44-878B-4634-B5D2-2D141C6E63ED}" presName="connTx" presStyleLbl="parChTrans1D2" presStyleIdx="6" presStyleCnt="10"/>
      <dgm:spPr/>
      <dgm:t>
        <a:bodyPr/>
        <a:lstStyle/>
        <a:p>
          <a:endParaRPr lang="fr-FR"/>
        </a:p>
      </dgm:t>
    </dgm:pt>
    <dgm:pt modelId="{D2102B25-93FA-4503-B5FD-309D2AC14A5B}" type="pres">
      <dgm:prSet presAssocID="{FD0F8FA3-D36E-4551-A06A-67E22399686E}" presName="node" presStyleLbl="node1" presStyleIdx="6" presStyleCnt="10" custScaleX="206810" custScaleY="125818" custRadScaleRad="125477" custRadScaleInc="241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524731-BC1C-427E-AE78-02185C026540}" type="pres">
      <dgm:prSet presAssocID="{E6A3D1E2-1D79-4501-BC10-EE80F476AA53}" presName="Name9" presStyleLbl="parChTrans1D2" presStyleIdx="7" presStyleCnt="10"/>
      <dgm:spPr/>
      <dgm:t>
        <a:bodyPr/>
        <a:lstStyle/>
        <a:p>
          <a:endParaRPr lang="fr-FR"/>
        </a:p>
      </dgm:t>
    </dgm:pt>
    <dgm:pt modelId="{B9C07967-B4DC-4AA8-806C-EF37BF520BEF}" type="pres">
      <dgm:prSet presAssocID="{E6A3D1E2-1D79-4501-BC10-EE80F476AA53}" presName="connTx" presStyleLbl="parChTrans1D2" presStyleIdx="7" presStyleCnt="10"/>
      <dgm:spPr/>
      <dgm:t>
        <a:bodyPr/>
        <a:lstStyle/>
        <a:p>
          <a:endParaRPr lang="fr-FR"/>
        </a:p>
      </dgm:t>
    </dgm:pt>
    <dgm:pt modelId="{106BEF1B-0A1A-4F6C-B466-8D5D8C6AA5AF}" type="pres">
      <dgm:prSet presAssocID="{4F143122-BE84-4B47-A547-2E3473B241E8}" presName="node" presStyleLbl="node1" presStyleIdx="7" presStyleCnt="10" custScaleX="191274" custScaleY="129227" custRadScaleRad="179267" custRadScaleInc="19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FED948-D5AE-48A4-B80D-27199AAB1A7D}" type="pres">
      <dgm:prSet presAssocID="{7FAD29D0-13EE-40B3-B503-C2921DAD141E}" presName="Name9" presStyleLbl="parChTrans1D2" presStyleIdx="8" presStyleCnt="10"/>
      <dgm:spPr/>
      <dgm:t>
        <a:bodyPr/>
        <a:lstStyle/>
        <a:p>
          <a:endParaRPr lang="fr-FR"/>
        </a:p>
      </dgm:t>
    </dgm:pt>
    <dgm:pt modelId="{3D2237AA-EA4B-42C6-A911-B57DAA9D64C9}" type="pres">
      <dgm:prSet presAssocID="{7FAD29D0-13EE-40B3-B503-C2921DAD141E}" presName="connTx" presStyleLbl="parChTrans1D2" presStyleIdx="8" presStyleCnt="10"/>
      <dgm:spPr/>
      <dgm:t>
        <a:bodyPr/>
        <a:lstStyle/>
        <a:p>
          <a:endParaRPr lang="fr-FR"/>
        </a:p>
      </dgm:t>
    </dgm:pt>
    <dgm:pt modelId="{C8514A07-8CAF-4C98-8C49-B0C31F290738}" type="pres">
      <dgm:prSet presAssocID="{1EDAFA11-C558-400C-AFD4-9676DCC1924D}" presName="node" presStyleLbl="node1" presStyleIdx="8" presStyleCnt="10" custScaleX="187068" custScaleY="131179" custRadScaleRad="170578" custRadScaleInc="-702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2826EF-3DE2-41D5-ACB9-DF169DD487F5}" type="pres">
      <dgm:prSet presAssocID="{B5DD11CE-04A0-467B-BD4A-64A5EF5A79E9}" presName="Name9" presStyleLbl="parChTrans1D2" presStyleIdx="9" presStyleCnt="10"/>
      <dgm:spPr/>
      <dgm:t>
        <a:bodyPr/>
        <a:lstStyle/>
        <a:p>
          <a:endParaRPr lang="fr-FR"/>
        </a:p>
      </dgm:t>
    </dgm:pt>
    <dgm:pt modelId="{896C11B8-305B-4E77-9088-A90EB7CACB76}" type="pres">
      <dgm:prSet presAssocID="{B5DD11CE-04A0-467B-BD4A-64A5EF5A79E9}" presName="connTx" presStyleLbl="parChTrans1D2" presStyleIdx="9" presStyleCnt="10"/>
      <dgm:spPr/>
      <dgm:t>
        <a:bodyPr/>
        <a:lstStyle/>
        <a:p>
          <a:endParaRPr lang="fr-FR"/>
        </a:p>
      </dgm:t>
    </dgm:pt>
    <dgm:pt modelId="{C5CCD1EB-737C-4724-9E23-5189D1C96C8C}" type="pres">
      <dgm:prSet presAssocID="{F5C292A7-D965-4B67-A5C0-16DEA8897A7A}" presName="node" presStyleLbl="node1" presStyleIdx="9" presStyleCnt="10" custScaleX="245816" custScaleY="140786" custRadScaleRad="164375" custRadScaleInc="-1257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A0650AE-8D7B-43BE-8F8E-1A2DA73224D3}" type="presOf" srcId="{F5C292A7-D965-4B67-A5C0-16DEA8897A7A}" destId="{C5CCD1EB-737C-4724-9E23-5189D1C96C8C}" srcOrd="0" destOrd="0" presId="urn:microsoft.com/office/officeart/2005/8/layout/radial1"/>
    <dgm:cxn modelId="{79E9568F-2251-443C-A233-EDD6CAA4E373}" type="presOf" srcId="{B9D8DE44-878B-4634-B5D2-2D141C6E63ED}" destId="{DA34B24D-3513-4EB0-B50B-909EE315A347}" srcOrd="0" destOrd="0" presId="urn:microsoft.com/office/officeart/2005/8/layout/radial1"/>
    <dgm:cxn modelId="{124EB766-D862-4185-82FD-EF4C1B291808}" type="presOf" srcId="{02A6A424-4DEB-4038-A969-E8F3ACD90B12}" destId="{5B5567E8-DAA8-46AE-B7EB-E7005CAE53C4}" srcOrd="0" destOrd="0" presId="urn:microsoft.com/office/officeart/2005/8/layout/radial1"/>
    <dgm:cxn modelId="{17F55298-C751-4176-9BD4-FE68552A3AD5}" srcId="{84E514AE-9272-46EB-83D4-F2B37FC07CAD}" destId="{BC21A567-3ECB-4AEE-A15F-B7F9AAABF630}" srcOrd="0" destOrd="0" parTransId="{0D4AED1E-02AD-4450-AFFF-8E23DFA372B9}" sibTransId="{C47E5B0C-6ACA-411A-BDF9-18E71F7CA3EF}"/>
    <dgm:cxn modelId="{E36FF5B6-3F9F-4DD5-BFFB-A33E764384AF}" srcId="{84E514AE-9272-46EB-83D4-F2B37FC07CAD}" destId="{B5DC9F0C-631F-4AA3-8BD9-1A0DAE6AA752}" srcOrd="4" destOrd="0" parTransId="{414A1B9B-A2C4-4881-9958-38EA0313C938}" sibTransId="{4ADE1ADF-C828-4FED-80CF-F9A3342F76D9}"/>
    <dgm:cxn modelId="{E8DAF546-36E1-4B49-B8EE-05A3B749583B}" type="presOf" srcId="{6617E1F6-5616-4218-9AD0-BF34D6A46066}" destId="{C17D3634-B641-4ACE-9799-19817BE7DF89}" srcOrd="1" destOrd="0" presId="urn:microsoft.com/office/officeart/2005/8/layout/radial1"/>
    <dgm:cxn modelId="{6B4319C4-760F-455C-9F77-8A697E6516A1}" type="presOf" srcId="{414A1B9B-A2C4-4881-9958-38EA0313C938}" destId="{1EEBC039-10EA-4309-B397-B0BCD73A8F70}" srcOrd="0" destOrd="0" presId="urn:microsoft.com/office/officeart/2005/8/layout/radial1"/>
    <dgm:cxn modelId="{AC10F5A4-DD62-4D8A-AF1E-1D376780E24A}" srcId="{84E514AE-9272-46EB-83D4-F2B37FC07CAD}" destId="{433CF2E3-4633-4482-B2D3-9D14D79753DE}" srcOrd="1" destOrd="0" parTransId="{6617E1F6-5616-4218-9AD0-BF34D6A46066}" sibTransId="{94F805DE-C5D4-4386-823F-11408DBA4043}"/>
    <dgm:cxn modelId="{C81BD807-C9DD-441D-9F13-1FD774A6FC3F}" srcId="{84E514AE-9272-46EB-83D4-F2B37FC07CAD}" destId="{F5C292A7-D965-4B67-A5C0-16DEA8897A7A}" srcOrd="9" destOrd="0" parTransId="{B5DD11CE-04A0-467B-BD4A-64A5EF5A79E9}" sibTransId="{806CDECA-4701-42D8-9626-0B2B1633015D}"/>
    <dgm:cxn modelId="{172535D4-781D-4C9F-99C7-34123B390579}" srcId="{84E514AE-9272-46EB-83D4-F2B37FC07CAD}" destId="{1EDAFA11-C558-400C-AFD4-9676DCC1924D}" srcOrd="8" destOrd="0" parTransId="{7FAD29D0-13EE-40B3-B503-C2921DAD141E}" sibTransId="{60DAFA95-5CEA-4023-9755-1221EB42459E}"/>
    <dgm:cxn modelId="{25339264-AD75-4144-90C3-3A33431C46D5}" type="presOf" srcId="{B5DD11CE-04A0-467B-BD4A-64A5EF5A79E9}" destId="{BA2826EF-3DE2-41D5-ACB9-DF169DD487F5}" srcOrd="0" destOrd="0" presId="urn:microsoft.com/office/officeart/2005/8/layout/radial1"/>
    <dgm:cxn modelId="{EF0A1487-C643-4C32-8584-44F983DCB508}" type="presOf" srcId="{4C0B962A-2288-4E3B-924F-423C5B1CC16B}" destId="{6C167E46-C298-4799-AD6D-D174BABEAEFF}" srcOrd="0" destOrd="0" presId="urn:microsoft.com/office/officeart/2005/8/layout/radial1"/>
    <dgm:cxn modelId="{F75EFF64-34F4-4DF1-A717-D607CFEA94E8}" type="presOf" srcId="{7FAD29D0-13EE-40B3-B503-C2921DAD141E}" destId="{3D2237AA-EA4B-42C6-A911-B57DAA9D64C9}" srcOrd="1" destOrd="0" presId="urn:microsoft.com/office/officeart/2005/8/layout/radial1"/>
    <dgm:cxn modelId="{DF320376-F333-4073-A16B-CED321596249}" type="presOf" srcId="{1EDAFA11-C558-400C-AFD4-9676DCC1924D}" destId="{C8514A07-8CAF-4C98-8C49-B0C31F290738}" srcOrd="0" destOrd="0" presId="urn:microsoft.com/office/officeart/2005/8/layout/radial1"/>
    <dgm:cxn modelId="{437631E6-CABC-465A-9F10-342E5BDA15F5}" type="presOf" srcId="{E6A3D1E2-1D79-4501-BC10-EE80F476AA53}" destId="{B9C07967-B4DC-4AA8-806C-EF37BF520BEF}" srcOrd="1" destOrd="0" presId="urn:microsoft.com/office/officeart/2005/8/layout/radial1"/>
    <dgm:cxn modelId="{61D5B48A-ACD1-4A0C-93C2-D80596722E78}" type="presOf" srcId="{4A0D17B1-7945-4344-9FBE-851D65A7AB75}" destId="{BA0670C3-6D18-4A28-837D-1DF5E2F4156C}" srcOrd="0" destOrd="0" presId="urn:microsoft.com/office/officeart/2005/8/layout/radial1"/>
    <dgm:cxn modelId="{7D9CE8DD-0AAE-4831-8844-00A43E52E4F6}" type="presOf" srcId="{84E514AE-9272-46EB-83D4-F2B37FC07CAD}" destId="{68210DB7-4F4B-41EE-A5F8-01F2DABE91CB}" srcOrd="0" destOrd="0" presId="urn:microsoft.com/office/officeart/2005/8/layout/radial1"/>
    <dgm:cxn modelId="{ED27981E-9FA5-48BC-A155-3CD3C84A8FC1}" srcId="{84E514AE-9272-46EB-83D4-F2B37FC07CAD}" destId="{FD0F8FA3-D36E-4551-A06A-67E22399686E}" srcOrd="6" destOrd="0" parTransId="{B9D8DE44-878B-4634-B5D2-2D141C6E63ED}" sibTransId="{884CFA2F-90C5-4105-AB1C-3F9AFF3C55C2}"/>
    <dgm:cxn modelId="{76173632-A85A-4579-8DD6-08B909E78FD9}" type="presOf" srcId="{BBB44D16-00FE-414D-B58B-D9720693B508}" destId="{910C14AD-4357-4954-9BE8-AA0A10FF9189}" srcOrd="1" destOrd="0" presId="urn:microsoft.com/office/officeart/2005/8/layout/radial1"/>
    <dgm:cxn modelId="{052E7BB5-264F-400C-8613-1CD2168AD46E}" type="presOf" srcId="{433CF2E3-4633-4482-B2D3-9D14D79753DE}" destId="{DDEC6759-4FD4-4743-B6DF-7F3B61045925}" srcOrd="0" destOrd="0" presId="urn:microsoft.com/office/officeart/2005/8/layout/radial1"/>
    <dgm:cxn modelId="{C39D5BE9-B3F8-4B01-9B25-6197620354B1}" type="presOf" srcId="{C50164B5-0594-49F2-A43B-E0985EC490FF}" destId="{CAF3975A-E1B2-41F2-9F7E-E690D0D8B2B7}" srcOrd="0" destOrd="0" presId="urn:microsoft.com/office/officeart/2005/8/layout/radial1"/>
    <dgm:cxn modelId="{DD2BC878-A088-41BB-B381-2784FE871BE7}" type="presOf" srcId="{4F143122-BE84-4B47-A547-2E3473B241E8}" destId="{106BEF1B-0A1A-4F6C-B466-8D5D8C6AA5AF}" srcOrd="0" destOrd="0" presId="urn:microsoft.com/office/officeart/2005/8/layout/radial1"/>
    <dgm:cxn modelId="{BF688BBE-162A-444D-86DB-DAF7A902BE6A}" type="presOf" srcId="{7B1FACFA-DE53-44AC-8C39-305D868CDC0F}" destId="{397ED929-5BF2-4DFF-B4A1-501E8F3A8793}" srcOrd="0" destOrd="0" presId="urn:microsoft.com/office/officeart/2005/8/layout/radial1"/>
    <dgm:cxn modelId="{CF450342-74C1-4C0B-A059-CDACCA7E1742}" type="presOf" srcId="{B5DC9F0C-631F-4AA3-8BD9-1A0DAE6AA752}" destId="{F59A3779-1AE8-4BBC-8E86-374A4C98DCFD}" srcOrd="0" destOrd="0" presId="urn:microsoft.com/office/officeart/2005/8/layout/radial1"/>
    <dgm:cxn modelId="{B5621152-B414-467A-9AAD-07F5CDAD40AC}" srcId="{783F096D-1164-48FA-91C4-C8A56FBB14F6}" destId="{84E514AE-9272-46EB-83D4-F2B37FC07CAD}" srcOrd="0" destOrd="0" parTransId="{4CC1D479-7514-4511-9A3B-0BD830AC7AF8}" sibTransId="{4DDF8F27-F216-463B-AD3F-8E233A245760}"/>
    <dgm:cxn modelId="{233748E9-445A-4A8D-AF1D-44CE9A1BEDF6}" type="presOf" srcId="{BBB44D16-00FE-414D-B58B-D9720693B508}" destId="{3D34EEFF-279A-4141-92C7-77E6C7A5C3EE}" srcOrd="0" destOrd="0" presId="urn:microsoft.com/office/officeart/2005/8/layout/radial1"/>
    <dgm:cxn modelId="{F9D65985-727D-4121-BE59-ADD377C319ED}" type="presOf" srcId="{4C0B962A-2288-4E3B-924F-423C5B1CC16B}" destId="{3ADEA00D-36DD-40B7-B20E-B05032B9EA15}" srcOrd="1" destOrd="0" presId="urn:microsoft.com/office/officeart/2005/8/layout/radial1"/>
    <dgm:cxn modelId="{27D77C29-1813-44D7-A388-E346863D5E09}" srcId="{84E514AE-9272-46EB-83D4-F2B37FC07CAD}" destId="{02A6A424-4DEB-4038-A969-E8F3ACD90B12}" srcOrd="5" destOrd="0" parTransId="{4C0B962A-2288-4E3B-924F-423C5B1CC16B}" sibTransId="{745421BE-1BE2-411E-903F-9CADD2B43B89}"/>
    <dgm:cxn modelId="{1AA3CD18-3A94-4E30-89F0-019D26D10BF5}" srcId="{84E514AE-9272-46EB-83D4-F2B37FC07CAD}" destId="{4F143122-BE84-4B47-A547-2E3473B241E8}" srcOrd="7" destOrd="0" parTransId="{E6A3D1E2-1D79-4501-BC10-EE80F476AA53}" sibTransId="{6E844717-C419-4817-B269-E1C4B0FEE156}"/>
    <dgm:cxn modelId="{F16A6880-89D0-44E7-A456-C25048B614D2}" srcId="{84E514AE-9272-46EB-83D4-F2B37FC07CAD}" destId="{7B1FACFA-DE53-44AC-8C39-305D868CDC0F}" srcOrd="2" destOrd="0" parTransId="{C50164B5-0594-49F2-A43B-E0985EC490FF}" sibTransId="{4A2D0492-BFC6-415C-8C6B-6EFA2BA59C08}"/>
    <dgm:cxn modelId="{9C945805-2215-4290-8128-9A9D850E08CE}" type="presOf" srcId="{6617E1F6-5616-4218-9AD0-BF34D6A46066}" destId="{9509C3C7-42FE-45E3-95D1-3FE79131881F}" srcOrd="0" destOrd="0" presId="urn:microsoft.com/office/officeart/2005/8/layout/radial1"/>
    <dgm:cxn modelId="{DCDD5B78-4B16-4BB3-AA04-2C2BAA8808EF}" type="presOf" srcId="{C50164B5-0594-49F2-A43B-E0985EC490FF}" destId="{F24E5A0A-BD0A-4C5E-9053-6B465E4510B1}" srcOrd="1" destOrd="0" presId="urn:microsoft.com/office/officeart/2005/8/layout/radial1"/>
    <dgm:cxn modelId="{BEF27006-817D-4816-8BE5-CF2DB773C04D}" srcId="{84E514AE-9272-46EB-83D4-F2B37FC07CAD}" destId="{4A0D17B1-7945-4344-9FBE-851D65A7AB75}" srcOrd="3" destOrd="0" parTransId="{BBB44D16-00FE-414D-B58B-D9720693B508}" sibTransId="{167FC3DC-710D-401F-A05C-B08BCA696908}"/>
    <dgm:cxn modelId="{075FD360-5B0F-4D59-8277-A979609F0249}" type="presOf" srcId="{414A1B9B-A2C4-4881-9958-38EA0313C938}" destId="{90DF3551-B2FD-4751-8351-D88E77FE6DDE}" srcOrd="1" destOrd="0" presId="urn:microsoft.com/office/officeart/2005/8/layout/radial1"/>
    <dgm:cxn modelId="{F17D23E9-979D-4E29-97B0-4CED39EEE0A9}" type="presOf" srcId="{7FAD29D0-13EE-40B3-B503-C2921DAD141E}" destId="{90FED948-D5AE-48A4-B80D-27199AAB1A7D}" srcOrd="0" destOrd="0" presId="urn:microsoft.com/office/officeart/2005/8/layout/radial1"/>
    <dgm:cxn modelId="{3413D10F-046F-4820-B561-96271F2F54FE}" type="presOf" srcId="{BC21A567-3ECB-4AEE-A15F-B7F9AAABF630}" destId="{27E014D2-5FF7-4965-924A-5662A00D370B}" srcOrd="0" destOrd="0" presId="urn:microsoft.com/office/officeart/2005/8/layout/radial1"/>
    <dgm:cxn modelId="{4B2D1849-1212-4300-8506-AE549635DF22}" type="presOf" srcId="{FD0F8FA3-D36E-4551-A06A-67E22399686E}" destId="{D2102B25-93FA-4503-B5FD-309D2AC14A5B}" srcOrd="0" destOrd="0" presId="urn:microsoft.com/office/officeart/2005/8/layout/radial1"/>
    <dgm:cxn modelId="{5BDE7F49-5930-4910-A5A4-7633D25E883F}" type="presOf" srcId="{0D4AED1E-02AD-4450-AFFF-8E23DFA372B9}" destId="{8FAC5368-E995-43CD-81B4-42235A9996B2}" srcOrd="1" destOrd="0" presId="urn:microsoft.com/office/officeart/2005/8/layout/radial1"/>
    <dgm:cxn modelId="{659EF23C-A2F9-4014-A654-858440163FDE}" type="presOf" srcId="{B9D8DE44-878B-4634-B5D2-2D141C6E63ED}" destId="{2D42309A-6DFA-4E77-95F1-EE8E850B4A69}" srcOrd="1" destOrd="0" presId="urn:microsoft.com/office/officeart/2005/8/layout/radial1"/>
    <dgm:cxn modelId="{41E5175D-92D7-445C-82CA-4F11A188196E}" type="presOf" srcId="{E6A3D1E2-1D79-4501-BC10-EE80F476AA53}" destId="{4F524731-BC1C-427E-AE78-02185C026540}" srcOrd="0" destOrd="0" presId="urn:microsoft.com/office/officeart/2005/8/layout/radial1"/>
    <dgm:cxn modelId="{281F1AED-5E7D-463C-843C-7302C2333BFC}" srcId="{783F096D-1164-48FA-91C4-C8A56FBB14F6}" destId="{4B6A8917-52E5-4D46-B265-26BEA0B3A9BA}" srcOrd="1" destOrd="0" parTransId="{60965440-921D-4205-97F4-DF278383B8A2}" sibTransId="{9A0BFE36-B34C-41DB-9972-E21CC0742432}"/>
    <dgm:cxn modelId="{37EC5589-D177-45BE-B630-C70A9EC7D8CA}" type="presOf" srcId="{783F096D-1164-48FA-91C4-C8A56FBB14F6}" destId="{8B60A58C-07DF-4242-9F99-7705F5592E1F}" srcOrd="0" destOrd="0" presId="urn:microsoft.com/office/officeart/2005/8/layout/radial1"/>
    <dgm:cxn modelId="{F086F6AC-0C86-421D-A799-0AE8F708248A}" type="presOf" srcId="{B5DD11CE-04A0-467B-BD4A-64A5EF5A79E9}" destId="{896C11B8-305B-4E77-9088-A90EB7CACB76}" srcOrd="1" destOrd="0" presId="urn:microsoft.com/office/officeart/2005/8/layout/radial1"/>
    <dgm:cxn modelId="{1ADE872D-38C2-4F81-8D34-6D9B6AC60D0B}" type="presOf" srcId="{0D4AED1E-02AD-4450-AFFF-8E23DFA372B9}" destId="{A167A9BD-BA6C-4BAC-8112-3C0A71C978F8}" srcOrd="0" destOrd="0" presId="urn:microsoft.com/office/officeart/2005/8/layout/radial1"/>
    <dgm:cxn modelId="{AF4EE029-260D-4848-A2C3-45513529606C}" type="presParOf" srcId="{8B60A58C-07DF-4242-9F99-7705F5592E1F}" destId="{68210DB7-4F4B-41EE-A5F8-01F2DABE91CB}" srcOrd="0" destOrd="0" presId="urn:microsoft.com/office/officeart/2005/8/layout/radial1"/>
    <dgm:cxn modelId="{D254DC47-20EF-4017-ADDF-E5BE2AD07124}" type="presParOf" srcId="{8B60A58C-07DF-4242-9F99-7705F5592E1F}" destId="{A167A9BD-BA6C-4BAC-8112-3C0A71C978F8}" srcOrd="1" destOrd="0" presId="urn:microsoft.com/office/officeart/2005/8/layout/radial1"/>
    <dgm:cxn modelId="{565CD554-9F4F-4D28-BE11-C7E5FDEF2932}" type="presParOf" srcId="{A167A9BD-BA6C-4BAC-8112-3C0A71C978F8}" destId="{8FAC5368-E995-43CD-81B4-42235A9996B2}" srcOrd="0" destOrd="0" presId="urn:microsoft.com/office/officeart/2005/8/layout/radial1"/>
    <dgm:cxn modelId="{4E59303A-0E27-4B0C-81A5-1124D9F3B27E}" type="presParOf" srcId="{8B60A58C-07DF-4242-9F99-7705F5592E1F}" destId="{27E014D2-5FF7-4965-924A-5662A00D370B}" srcOrd="2" destOrd="0" presId="urn:microsoft.com/office/officeart/2005/8/layout/radial1"/>
    <dgm:cxn modelId="{ADFC23F0-A343-45AF-895E-2594A637E367}" type="presParOf" srcId="{8B60A58C-07DF-4242-9F99-7705F5592E1F}" destId="{9509C3C7-42FE-45E3-95D1-3FE79131881F}" srcOrd="3" destOrd="0" presId="urn:microsoft.com/office/officeart/2005/8/layout/radial1"/>
    <dgm:cxn modelId="{D80CC61A-2DAE-4B36-AC02-7DBABC08A026}" type="presParOf" srcId="{9509C3C7-42FE-45E3-95D1-3FE79131881F}" destId="{C17D3634-B641-4ACE-9799-19817BE7DF89}" srcOrd="0" destOrd="0" presId="urn:microsoft.com/office/officeart/2005/8/layout/radial1"/>
    <dgm:cxn modelId="{A50A3B2D-1F9C-4E4E-8380-DCEDBAD9FE75}" type="presParOf" srcId="{8B60A58C-07DF-4242-9F99-7705F5592E1F}" destId="{DDEC6759-4FD4-4743-B6DF-7F3B61045925}" srcOrd="4" destOrd="0" presId="urn:microsoft.com/office/officeart/2005/8/layout/radial1"/>
    <dgm:cxn modelId="{098122CB-CF6F-4A09-94A8-AB5737169922}" type="presParOf" srcId="{8B60A58C-07DF-4242-9F99-7705F5592E1F}" destId="{CAF3975A-E1B2-41F2-9F7E-E690D0D8B2B7}" srcOrd="5" destOrd="0" presId="urn:microsoft.com/office/officeart/2005/8/layout/radial1"/>
    <dgm:cxn modelId="{7661669D-4748-4D34-8655-BE5F47C6160F}" type="presParOf" srcId="{CAF3975A-E1B2-41F2-9F7E-E690D0D8B2B7}" destId="{F24E5A0A-BD0A-4C5E-9053-6B465E4510B1}" srcOrd="0" destOrd="0" presId="urn:microsoft.com/office/officeart/2005/8/layout/radial1"/>
    <dgm:cxn modelId="{95F3B499-8112-4874-B746-B5F2AB3EA4F1}" type="presParOf" srcId="{8B60A58C-07DF-4242-9F99-7705F5592E1F}" destId="{397ED929-5BF2-4DFF-B4A1-501E8F3A8793}" srcOrd="6" destOrd="0" presId="urn:microsoft.com/office/officeart/2005/8/layout/radial1"/>
    <dgm:cxn modelId="{C9DD40AB-C86C-4576-8F54-69A79B4D75F4}" type="presParOf" srcId="{8B60A58C-07DF-4242-9F99-7705F5592E1F}" destId="{3D34EEFF-279A-4141-92C7-77E6C7A5C3EE}" srcOrd="7" destOrd="0" presId="urn:microsoft.com/office/officeart/2005/8/layout/radial1"/>
    <dgm:cxn modelId="{A8B982B8-9552-4E79-84AC-E4E33D512673}" type="presParOf" srcId="{3D34EEFF-279A-4141-92C7-77E6C7A5C3EE}" destId="{910C14AD-4357-4954-9BE8-AA0A10FF9189}" srcOrd="0" destOrd="0" presId="urn:microsoft.com/office/officeart/2005/8/layout/radial1"/>
    <dgm:cxn modelId="{46B3E88F-FA83-477F-9950-8C64C6682A63}" type="presParOf" srcId="{8B60A58C-07DF-4242-9F99-7705F5592E1F}" destId="{BA0670C3-6D18-4A28-837D-1DF5E2F4156C}" srcOrd="8" destOrd="0" presId="urn:microsoft.com/office/officeart/2005/8/layout/radial1"/>
    <dgm:cxn modelId="{AC551821-1DDD-4167-9536-19BB726AB9B9}" type="presParOf" srcId="{8B60A58C-07DF-4242-9F99-7705F5592E1F}" destId="{1EEBC039-10EA-4309-B397-B0BCD73A8F70}" srcOrd="9" destOrd="0" presId="urn:microsoft.com/office/officeart/2005/8/layout/radial1"/>
    <dgm:cxn modelId="{067290B4-9B25-456C-8C67-C2C607060E1B}" type="presParOf" srcId="{1EEBC039-10EA-4309-B397-B0BCD73A8F70}" destId="{90DF3551-B2FD-4751-8351-D88E77FE6DDE}" srcOrd="0" destOrd="0" presId="urn:microsoft.com/office/officeart/2005/8/layout/radial1"/>
    <dgm:cxn modelId="{C5FF3747-1061-421B-A7F4-76E19961B332}" type="presParOf" srcId="{8B60A58C-07DF-4242-9F99-7705F5592E1F}" destId="{F59A3779-1AE8-4BBC-8E86-374A4C98DCFD}" srcOrd="10" destOrd="0" presId="urn:microsoft.com/office/officeart/2005/8/layout/radial1"/>
    <dgm:cxn modelId="{3493C1A8-BDE5-4997-B844-AB3E302B2F33}" type="presParOf" srcId="{8B60A58C-07DF-4242-9F99-7705F5592E1F}" destId="{6C167E46-C298-4799-AD6D-D174BABEAEFF}" srcOrd="11" destOrd="0" presId="urn:microsoft.com/office/officeart/2005/8/layout/radial1"/>
    <dgm:cxn modelId="{4D5BF41F-78C6-43F7-B8B1-447C7D0300F4}" type="presParOf" srcId="{6C167E46-C298-4799-AD6D-D174BABEAEFF}" destId="{3ADEA00D-36DD-40B7-B20E-B05032B9EA15}" srcOrd="0" destOrd="0" presId="urn:microsoft.com/office/officeart/2005/8/layout/radial1"/>
    <dgm:cxn modelId="{ED858C93-2C42-4021-AFBD-D9FF1583998B}" type="presParOf" srcId="{8B60A58C-07DF-4242-9F99-7705F5592E1F}" destId="{5B5567E8-DAA8-46AE-B7EB-E7005CAE53C4}" srcOrd="12" destOrd="0" presId="urn:microsoft.com/office/officeart/2005/8/layout/radial1"/>
    <dgm:cxn modelId="{6E0FDE1E-678D-45F5-A63A-7927DDA48956}" type="presParOf" srcId="{8B60A58C-07DF-4242-9F99-7705F5592E1F}" destId="{DA34B24D-3513-4EB0-B50B-909EE315A347}" srcOrd="13" destOrd="0" presId="urn:microsoft.com/office/officeart/2005/8/layout/radial1"/>
    <dgm:cxn modelId="{6AC75AA3-7B62-4E12-8A32-E098BEFA95B7}" type="presParOf" srcId="{DA34B24D-3513-4EB0-B50B-909EE315A347}" destId="{2D42309A-6DFA-4E77-95F1-EE8E850B4A69}" srcOrd="0" destOrd="0" presId="urn:microsoft.com/office/officeart/2005/8/layout/radial1"/>
    <dgm:cxn modelId="{F00745C4-B721-4828-8086-A8BD859EE644}" type="presParOf" srcId="{8B60A58C-07DF-4242-9F99-7705F5592E1F}" destId="{D2102B25-93FA-4503-B5FD-309D2AC14A5B}" srcOrd="14" destOrd="0" presId="urn:microsoft.com/office/officeart/2005/8/layout/radial1"/>
    <dgm:cxn modelId="{02FE4EDC-E392-4072-A358-23D3A88E5449}" type="presParOf" srcId="{8B60A58C-07DF-4242-9F99-7705F5592E1F}" destId="{4F524731-BC1C-427E-AE78-02185C026540}" srcOrd="15" destOrd="0" presId="urn:microsoft.com/office/officeart/2005/8/layout/radial1"/>
    <dgm:cxn modelId="{843093A5-394A-4BD2-850C-0E38A41A3D2B}" type="presParOf" srcId="{4F524731-BC1C-427E-AE78-02185C026540}" destId="{B9C07967-B4DC-4AA8-806C-EF37BF520BEF}" srcOrd="0" destOrd="0" presId="urn:microsoft.com/office/officeart/2005/8/layout/radial1"/>
    <dgm:cxn modelId="{DC0B2025-3E08-4E9D-A278-8CB9165AD684}" type="presParOf" srcId="{8B60A58C-07DF-4242-9F99-7705F5592E1F}" destId="{106BEF1B-0A1A-4F6C-B466-8D5D8C6AA5AF}" srcOrd="16" destOrd="0" presId="urn:microsoft.com/office/officeart/2005/8/layout/radial1"/>
    <dgm:cxn modelId="{8EFBE19C-4141-42BF-B900-31374E249A9C}" type="presParOf" srcId="{8B60A58C-07DF-4242-9F99-7705F5592E1F}" destId="{90FED948-D5AE-48A4-B80D-27199AAB1A7D}" srcOrd="17" destOrd="0" presId="urn:microsoft.com/office/officeart/2005/8/layout/radial1"/>
    <dgm:cxn modelId="{688690E3-C14F-4EEF-BA5D-5BF7380EF194}" type="presParOf" srcId="{90FED948-D5AE-48A4-B80D-27199AAB1A7D}" destId="{3D2237AA-EA4B-42C6-A911-B57DAA9D64C9}" srcOrd="0" destOrd="0" presId="urn:microsoft.com/office/officeart/2005/8/layout/radial1"/>
    <dgm:cxn modelId="{62C3C363-6476-4ED9-9C01-5E03AF434B2B}" type="presParOf" srcId="{8B60A58C-07DF-4242-9F99-7705F5592E1F}" destId="{C8514A07-8CAF-4C98-8C49-B0C31F290738}" srcOrd="18" destOrd="0" presId="urn:microsoft.com/office/officeart/2005/8/layout/radial1"/>
    <dgm:cxn modelId="{7D9C09B8-2FDE-4B5D-B11C-276A7B0A500C}" type="presParOf" srcId="{8B60A58C-07DF-4242-9F99-7705F5592E1F}" destId="{BA2826EF-3DE2-41D5-ACB9-DF169DD487F5}" srcOrd="19" destOrd="0" presId="urn:microsoft.com/office/officeart/2005/8/layout/radial1"/>
    <dgm:cxn modelId="{01B69050-C5F2-4D7F-A309-C50E888D5ADB}" type="presParOf" srcId="{BA2826EF-3DE2-41D5-ACB9-DF169DD487F5}" destId="{896C11B8-305B-4E77-9088-A90EB7CACB76}" srcOrd="0" destOrd="0" presId="urn:microsoft.com/office/officeart/2005/8/layout/radial1"/>
    <dgm:cxn modelId="{F462E23D-B9AE-4FA4-BAA1-1C0F6B4DC3F5}" type="presParOf" srcId="{8B60A58C-07DF-4242-9F99-7705F5592E1F}" destId="{C5CCD1EB-737C-4724-9E23-5189D1C96C8C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56843-A488-4D6C-8DDB-4F6F90378139}">
      <dsp:nvSpPr>
        <dsp:cNvPr id="0" name=""/>
        <dsp:cNvSpPr/>
      </dsp:nvSpPr>
      <dsp:spPr>
        <a:xfrm>
          <a:off x="2969478" y="656946"/>
          <a:ext cx="1670609" cy="213413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rgbClr val="FF9F3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86534-C292-43F1-BE59-12D87661F2CA}">
      <dsp:nvSpPr>
        <dsp:cNvPr id="0" name=""/>
        <dsp:cNvSpPr/>
      </dsp:nvSpPr>
      <dsp:spPr>
        <a:xfrm>
          <a:off x="1388178" y="486165"/>
          <a:ext cx="1846493" cy="958723"/>
        </a:xfrm>
        <a:prstGeom prst="roundRect">
          <a:avLst/>
        </a:prstGeom>
        <a:solidFill>
          <a:srgbClr val="0033CC"/>
        </a:solidFill>
        <a:ln w="25400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254000"/>
          <a:bevelB w="254000" h="254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rPr>
            <a:t>basic</a:t>
          </a:r>
          <a:endParaRPr lang="fr-FR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tencil" pitchFamily="82" charset="0"/>
          </a:endParaRPr>
        </a:p>
      </dsp:txBody>
      <dsp:txXfrm>
        <a:off x="1434979" y="532966"/>
        <a:ext cx="1752891" cy="865121"/>
      </dsp:txXfrm>
    </dsp:sp>
    <dsp:sp modelId="{9284BB36-26BF-4A2B-9814-AE3620E6FC03}">
      <dsp:nvSpPr>
        <dsp:cNvPr id="0" name=""/>
        <dsp:cNvSpPr/>
      </dsp:nvSpPr>
      <dsp:spPr>
        <a:xfrm>
          <a:off x="4408842" y="433209"/>
          <a:ext cx="2228074" cy="898417"/>
        </a:xfrm>
        <a:prstGeom prst="roundRect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254000"/>
          <a:bevelB w="254000" h="254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rPr>
            <a:t>Of sending </a:t>
          </a:r>
          <a:endParaRPr lang="fr-FR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tencil" pitchFamily="82" charset="0"/>
          </a:endParaRPr>
        </a:p>
      </dsp:txBody>
      <dsp:txXfrm>
        <a:off x="4452699" y="477066"/>
        <a:ext cx="2140360" cy="810703"/>
      </dsp:txXfrm>
    </dsp:sp>
    <dsp:sp modelId="{518DCC66-1B57-47E2-88A4-7320388313BF}">
      <dsp:nvSpPr>
        <dsp:cNvPr id="0" name=""/>
        <dsp:cNvSpPr/>
      </dsp:nvSpPr>
      <dsp:spPr>
        <a:xfrm>
          <a:off x="924574" y="2067457"/>
          <a:ext cx="2471966" cy="918510"/>
        </a:xfrm>
        <a:prstGeom prst="roundRect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254000"/>
          <a:bevelB w="254000" h="254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rPr>
            <a:t>Of replying </a:t>
          </a:r>
          <a:endParaRPr lang="fr-F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tencil" pitchFamily="82" charset="0"/>
          </a:endParaRPr>
        </a:p>
      </dsp:txBody>
      <dsp:txXfrm>
        <a:off x="969412" y="2112295"/>
        <a:ext cx="2382290" cy="828834"/>
      </dsp:txXfrm>
    </dsp:sp>
    <dsp:sp modelId="{D7F95044-F661-483D-9453-493ABB0F8CE7}">
      <dsp:nvSpPr>
        <dsp:cNvPr id="0" name=""/>
        <dsp:cNvSpPr/>
      </dsp:nvSpPr>
      <dsp:spPr>
        <a:xfrm>
          <a:off x="4265725" y="2067457"/>
          <a:ext cx="2901393" cy="976866"/>
        </a:xfrm>
        <a:prstGeom prst="roundRect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254000"/>
          <a:bevelB w="254000" h="254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</a:rPr>
            <a:t>Of confidentially </a:t>
          </a:r>
          <a:endParaRPr lang="fr-FR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tencil" pitchFamily="82" charset="0"/>
          </a:endParaRPr>
        </a:p>
      </dsp:txBody>
      <dsp:txXfrm>
        <a:off x="4313412" y="2115144"/>
        <a:ext cx="2806019" cy="881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10DB7-4F4B-41EE-A5F8-01F2DABE91CB}">
      <dsp:nvSpPr>
        <dsp:cNvPr id="0" name=""/>
        <dsp:cNvSpPr/>
      </dsp:nvSpPr>
      <dsp:spPr>
        <a:xfrm>
          <a:off x="3483336" y="1460741"/>
          <a:ext cx="1635498" cy="1195928"/>
        </a:xfrm>
        <a:prstGeom prst="ellipse">
          <a:avLst/>
        </a:prstGeom>
        <a:solidFill>
          <a:srgbClr val="FF9F3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 prstMaterial="matte">
          <a:bevelT w="254000" h="127000"/>
          <a:bevelB w="254000" h="127000"/>
          <a:contourClr>
            <a:srgbClr val="FF9F32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bg1"/>
            </a:solidFill>
            <a:latin typeface="Rockwell Condensed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>
              <a:solidFill>
                <a:schemeClr val="bg1"/>
              </a:solidFill>
              <a:latin typeface="Rockwell Condensed" pitchFamily="18" charset="0"/>
            </a:rPr>
            <a:t>Netiquette </a:t>
          </a:r>
          <a:r>
            <a:rPr lang="fr-FR" sz="2200" b="1" kern="1200" dirty="0" err="1" smtClean="0">
              <a:solidFill>
                <a:schemeClr val="bg1"/>
              </a:solidFill>
              <a:latin typeface="Rockwell Condensed" pitchFamily="18" charset="0"/>
            </a:rPr>
            <a:t>Rules</a:t>
          </a:r>
          <a:r>
            <a:rPr lang="fr-FR" sz="2200" b="1" kern="1200" dirty="0" smtClean="0">
              <a:solidFill>
                <a:schemeClr val="bg1"/>
              </a:solidFill>
              <a:latin typeface="Rockwell Condensed" pitchFamily="18" charset="0"/>
            </a:rPr>
            <a:t> </a:t>
          </a:r>
          <a:endParaRPr lang="fr-FR" sz="2200" kern="1200" dirty="0"/>
        </a:p>
      </dsp:txBody>
      <dsp:txXfrm>
        <a:off x="3722849" y="1635881"/>
        <a:ext cx="1156472" cy="845648"/>
      </dsp:txXfrm>
    </dsp:sp>
    <dsp:sp modelId="{A167A9BD-BA6C-4BAC-8112-3C0A71C978F8}">
      <dsp:nvSpPr>
        <dsp:cNvPr id="0" name=""/>
        <dsp:cNvSpPr/>
      </dsp:nvSpPr>
      <dsp:spPr>
        <a:xfrm rot="19570443">
          <a:off x="4809250" y="1334459"/>
          <a:ext cx="1119223" cy="17462"/>
        </a:xfrm>
        <a:custGeom>
          <a:avLst/>
          <a:gdLst/>
          <a:ahLst/>
          <a:cxnLst/>
          <a:rect l="0" t="0" r="0" b="0"/>
          <a:pathLst>
            <a:path>
              <a:moveTo>
                <a:pt x="0" y="8731"/>
              </a:moveTo>
              <a:lnTo>
                <a:pt x="1119223" y="8731"/>
              </a:lnTo>
            </a:path>
          </a:pathLst>
        </a:custGeom>
        <a:noFill/>
        <a:ln w="63500" cap="flat" cmpd="sng" algn="ctr">
          <a:solidFill>
            <a:srgbClr val="FF9F3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340881" y="1315210"/>
        <a:ext cx="55961" cy="55961"/>
      </dsp:txXfrm>
    </dsp:sp>
    <dsp:sp modelId="{27E014D2-5FF7-4965-924A-5662A00D370B}">
      <dsp:nvSpPr>
        <dsp:cNvPr id="0" name=""/>
        <dsp:cNvSpPr/>
      </dsp:nvSpPr>
      <dsp:spPr>
        <a:xfrm>
          <a:off x="5744838" y="263090"/>
          <a:ext cx="1008024" cy="980843"/>
        </a:xfrm>
        <a:prstGeom prst="ellipse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 contourW="12700">
          <a:bevelT w="254000" h="190500"/>
          <a:bevelB w="254000" h="190500"/>
          <a:extrusionClr>
            <a:srgbClr val="0033CC"/>
          </a:extrusionClr>
          <a:contourClr>
            <a:srgbClr val="0033CC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Rockwell Condensed" pitchFamily="18" charset="0"/>
            </a:rPr>
            <a:t>Be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Rockwell Condensed" pitchFamily="18" charset="0"/>
            </a:rPr>
            <a:t>Universal </a:t>
          </a:r>
          <a:endParaRPr lang="fr-FR" sz="1600" kern="1200" dirty="0"/>
        </a:p>
      </dsp:txBody>
      <dsp:txXfrm>
        <a:off x="5892460" y="406731"/>
        <a:ext cx="712780" cy="693561"/>
      </dsp:txXfrm>
    </dsp:sp>
    <dsp:sp modelId="{9509C3C7-42FE-45E3-95D1-3FE79131881F}">
      <dsp:nvSpPr>
        <dsp:cNvPr id="0" name=""/>
        <dsp:cNvSpPr/>
      </dsp:nvSpPr>
      <dsp:spPr>
        <a:xfrm rot="16013668">
          <a:off x="4071489" y="1265708"/>
          <a:ext cx="374092" cy="17462"/>
        </a:xfrm>
        <a:custGeom>
          <a:avLst/>
          <a:gdLst/>
          <a:ahLst/>
          <a:cxnLst/>
          <a:rect l="0" t="0" r="0" b="0"/>
          <a:pathLst>
            <a:path>
              <a:moveTo>
                <a:pt x="0" y="8731"/>
              </a:moveTo>
              <a:lnTo>
                <a:pt x="374092" y="8731"/>
              </a:lnTo>
            </a:path>
          </a:pathLst>
        </a:custGeom>
        <a:noFill/>
        <a:ln w="63500" cap="flat" cmpd="sng" algn="ctr">
          <a:solidFill>
            <a:srgbClr val="FF9F3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4249183" y="1265087"/>
        <a:ext cx="18704" cy="18704"/>
      </dsp:txXfrm>
    </dsp:sp>
    <dsp:sp modelId="{DDEC6759-4FD4-4743-B6DF-7F3B61045925}">
      <dsp:nvSpPr>
        <dsp:cNvPr id="0" name=""/>
        <dsp:cNvSpPr/>
      </dsp:nvSpPr>
      <dsp:spPr>
        <a:xfrm>
          <a:off x="3218773" y="106997"/>
          <a:ext cx="2006061" cy="980843"/>
        </a:xfrm>
        <a:prstGeom prst="ellipse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254000"/>
          <a:bevelB w="254000" h="254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Rockwell Condensed" pitchFamily="18" charset="0"/>
            </a:rPr>
            <a:t>Be careful not to use rude or bad </a:t>
          </a:r>
          <a:r>
            <a:rPr lang="en-US" sz="1600" kern="1200" dirty="0" err="1" smtClean="0">
              <a:latin typeface="Rockwell Condensed" pitchFamily="18" charset="0"/>
            </a:rPr>
            <a:t>langauge</a:t>
          </a:r>
          <a:r>
            <a:rPr lang="en-US" sz="1600" kern="1200" dirty="0" smtClean="0">
              <a:latin typeface="Rockwell Condensed" pitchFamily="18" charset="0"/>
            </a:rPr>
            <a:t>  online  </a:t>
          </a:r>
          <a:endParaRPr lang="fr-FR" sz="1600" kern="1200" dirty="0">
            <a:latin typeface="Rockwell Condensed" pitchFamily="18" charset="0"/>
          </a:endParaRPr>
        </a:p>
      </dsp:txBody>
      <dsp:txXfrm>
        <a:off x="3512554" y="250638"/>
        <a:ext cx="1418499" cy="693561"/>
      </dsp:txXfrm>
    </dsp:sp>
    <dsp:sp modelId="{CAF3975A-E1B2-41F2-9F7E-E690D0D8B2B7}">
      <dsp:nvSpPr>
        <dsp:cNvPr id="0" name=""/>
        <dsp:cNvSpPr/>
      </dsp:nvSpPr>
      <dsp:spPr>
        <a:xfrm rot="21278045">
          <a:off x="5109907" y="1925469"/>
          <a:ext cx="1033436" cy="17462"/>
        </a:xfrm>
        <a:custGeom>
          <a:avLst/>
          <a:gdLst/>
          <a:ahLst/>
          <a:cxnLst/>
          <a:rect l="0" t="0" r="0" b="0"/>
          <a:pathLst>
            <a:path>
              <a:moveTo>
                <a:pt x="0" y="8731"/>
              </a:moveTo>
              <a:lnTo>
                <a:pt x="1033436" y="8731"/>
              </a:lnTo>
            </a:path>
          </a:pathLst>
        </a:custGeom>
        <a:noFill/>
        <a:ln w="63500" cap="flat" cmpd="sng" algn="ctr">
          <a:solidFill>
            <a:srgbClr val="FF9F3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600789" y="1908365"/>
        <a:ext cx="51671" cy="51671"/>
      </dsp:txXfrm>
    </dsp:sp>
    <dsp:sp modelId="{397ED929-5BF2-4DFF-B4A1-501E8F3A8793}">
      <dsp:nvSpPr>
        <dsp:cNvPr id="0" name=""/>
        <dsp:cNvSpPr/>
      </dsp:nvSpPr>
      <dsp:spPr>
        <a:xfrm>
          <a:off x="6122003" y="1278867"/>
          <a:ext cx="2099652" cy="1020391"/>
        </a:xfrm>
        <a:prstGeom prst="ellipse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 contourW="12700">
          <a:bevelT w="254000" h="190500"/>
          <a:bevelB w="254000" h="190500"/>
          <a:extrusionClr>
            <a:srgbClr val="0033CC"/>
          </a:extrusionClr>
          <a:contourClr>
            <a:srgbClr val="0033CC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latin typeface="Rockwell Condensed" pitchFamily="18" charset="0"/>
            </a:rPr>
            <a:t>Remember</a:t>
          </a:r>
          <a:r>
            <a:rPr lang="fr-FR" sz="1600" kern="1200" dirty="0" smtClean="0">
              <a:latin typeface="Rockwell Condensed" pitchFamily="18" charset="0"/>
            </a:rPr>
            <a:t> </a:t>
          </a:r>
          <a:r>
            <a:rPr lang="fr-FR" sz="1600" kern="1200" dirty="0" err="1" smtClean="0">
              <a:latin typeface="Rockwell Condensed" pitchFamily="18" charset="0"/>
            </a:rPr>
            <a:t>that</a:t>
          </a:r>
          <a:r>
            <a:rPr lang="fr-FR" sz="1600" kern="1200" dirty="0" smtClean="0">
              <a:latin typeface="Rockwell Condensed" pitchFamily="18" charset="0"/>
            </a:rPr>
            <a:t> the </a:t>
          </a:r>
          <a:r>
            <a:rPr lang="fr-FR" sz="1600" kern="1200" dirty="0" err="1" smtClean="0">
              <a:latin typeface="Rockwell Condensed" pitchFamily="18" charset="0"/>
            </a:rPr>
            <a:t>written</a:t>
          </a:r>
          <a:r>
            <a:rPr lang="fr-FR" sz="1600" kern="1200" dirty="0" smtClean="0">
              <a:latin typeface="Rockwell Condensed" pitchFamily="18" charset="0"/>
            </a:rPr>
            <a:t> </a:t>
          </a:r>
          <a:r>
            <a:rPr lang="fr-FR" sz="1600" kern="1200" dirty="0" err="1" smtClean="0">
              <a:latin typeface="Rockwell Condensed" pitchFamily="18" charset="0"/>
            </a:rPr>
            <a:t>word</a:t>
          </a:r>
          <a:r>
            <a:rPr lang="fr-FR" sz="1600" kern="1200" dirty="0" smtClean="0">
              <a:latin typeface="Rockwell Condensed" pitchFamily="18" charset="0"/>
            </a:rPr>
            <a:t> </a:t>
          </a:r>
          <a:r>
            <a:rPr lang="fr-FR" sz="1600" kern="1200" dirty="0" err="1" smtClean="0">
              <a:latin typeface="Rockwell Condensed" pitchFamily="18" charset="0"/>
            </a:rPr>
            <a:t>is</a:t>
          </a:r>
          <a:r>
            <a:rPr lang="fr-FR" sz="1600" kern="1200" dirty="0" smtClean="0">
              <a:latin typeface="Rockwell Condensed" pitchFamily="18" charset="0"/>
            </a:rPr>
            <a:t> hard to </a:t>
          </a:r>
          <a:r>
            <a:rPr lang="fr-FR" sz="1600" kern="1200" dirty="0" err="1" smtClean="0">
              <a:latin typeface="Rockwell Condensed" pitchFamily="18" charset="0"/>
            </a:rPr>
            <a:t>interpret</a:t>
          </a:r>
          <a:r>
            <a:rPr lang="fr-FR" sz="1600" kern="1200" dirty="0" smtClean="0">
              <a:latin typeface="Rockwell Condensed" pitchFamily="18" charset="0"/>
            </a:rPr>
            <a:t> </a:t>
          </a:r>
          <a:endParaRPr lang="fr-FR" sz="1600" kern="1200" dirty="0">
            <a:latin typeface="Rockwell Condensed" pitchFamily="18" charset="0"/>
          </a:endParaRPr>
        </a:p>
      </dsp:txBody>
      <dsp:txXfrm>
        <a:off x="6429490" y="1428300"/>
        <a:ext cx="1484678" cy="721525"/>
      </dsp:txXfrm>
    </dsp:sp>
    <dsp:sp modelId="{3D34EEFF-279A-4141-92C7-77E6C7A5C3EE}">
      <dsp:nvSpPr>
        <dsp:cNvPr id="0" name=""/>
        <dsp:cNvSpPr/>
      </dsp:nvSpPr>
      <dsp:spPr>
        <a:xfrm rot="941787">
          <a:off x="5029617" y="2516869"/>
          <a:ext cx="1865789" cy="17462"/>
        </a:xfrm>
        <a:custGeom>
          <a:avLst/>
          <a:gdLst/>
          <a:ahLst/>
          <a:cxnLst/>
          <a:rect l="0" t="0" r="0" b="0"/>
          <a:pathLst>
            <a:path>
              <a:moveTo>
                <a:pt x="0" y="8731"/>
              </a:moveTo>
              <a:lnTo>
                <a:pt x="1865789" y="8731"/>
              </a:lnTo>
            </a:path>
          </a:pathLst>
        </a:custGeom>
        <a:noFill/>
        <a:ln w="66675" cap="flat" cmpd="sng" algn="ctr">
          <a:solidFill>
            <a:srgbClr val="FF9F3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/>
        </a:p>
      </dsp:txBody>
      <dsp:txXfrm>
        <a:off x="5915867" y="2478955"/>
        <a:ext cx="93289" cy="93289"/>
      </dsp:txXfrm>
    </dsp:sp>
    <dsp:sp modelId="{BA0670C3-6D18-4A28-837D-1DF5E2F4156C}">
      <dsp:nvSpPr>
        <dsp:cNvPr id="0" name=""/>
        <dsp:cNvSpPr/>
      </dsp:nvSpPr>
      <dsp:spPr>
        <a:xfrm>
          <a:off x="6818681" y="2445092"/>
          <a:ext cx="1345714" cy="1020391"/>
        </a:xfrm>
        <a:prstGeom prst="ellipse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 contourW="12700">
          <a:bevelT w="254000" h="190500"/>
          <a:bevelB w="254000" h="190500"/>
          <a:extrusionClr>
            <a:srgbClr val="0033CC"/>
          </a:extrusionClr>
          <a:contourClr>
            <a:srgbClr val="0033CC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latin typeface="Rockwell Condensed" pitchFamily="18" charset="0"/>
            </a:rPr>
            <a:t>Don’t</a:t>
          </a:r>
          <a:r>
            <a:rPr lang="fr-FR" sz="1600" kern="1200" dirty="0" smtClean="0">
              <a:latin typeface="Rockwell Condensed" pitchFamily="18" charset="0"/>
            </a:rPr>
            <a:t> break </a:t>
          </a:r>
          <a:r>
            <a:rPr lang="fr-FR" sz="1600" kern="1200" dirty="0" err="1" smtClean="0">
              <a:latin typeface="Rockwell Condensed" pitchFamily="18" charset="0"/>
            </a:rPr>
            <a:t>any</a:t>
          </a:r>
          <a:r>
            <a:rPr lang="fr-FR" sz="1600" kern="1200" dirty="0" smtClean="0">
              <a:latin typeface="Rockwell Condensed" pitchFamily="18" charset="0"/>
            </a:rPr>
            <a:t> </a:t>
          </a:r>
          <a:r>
            <a:rPr lang="fr-FR" sz="1600" kern="1200" dirty="0" err="1" smtClean="0">
              <a:latin typeface="Rockwell Condensed" pitchFamily="18" charset="0"/>
            </a:rPr>
            <a:t>law</a:t>
          </a:r>
          <a:r>
            <a:rPr lang="fr-FR" sz="1600" kern="1200" dirty="0" smtClean="0">
              <a:latin typeface="Rockwell Condensed" pitchFamily="18" charset="0"/>
            </a:rPr>
            <a:t> </a:t>
          </a:r>
          <a:endParaRPr lang="fr-FR" sz="1600" kern="1200" dirty="0">
            <a:latin typeface="Rockwell Condensed" pitchFamily="18" charset="0"/>
          </a:endParaRPr>
        </a:p>
      </dsp:txBody>
      <dsp:txXfrm>
        <a:off x="7015756" y="2594525"/>
        <a:ext cx="951564" cy="721525"/>
      </dsp:txXfrm>
    </dsp:sp>
    <dsp:sp modelId="{1EEBC039-10EA-4309-B397-B0BCD73A8F70}">
      <dsp:nvSpPr>
        <dsp:cNvPr id="0" name=""/>
        <dsp:cNvSpPr/>
      </dsp:nvSpPr>
      <dsp:spPr>
        <a:xfrm rot="2443971">
          <a:off x="4671760" y="2933093"/>
          <a:ext cx="1309713" cy="17462"/>
        </a:xfrm>
        <a:custGeom>
          <a:avLst/>
          <a:gdLst/>
          <a:ahLst/>
          <a:cxnLst/>
          <a:rect l="0" t="0" r="0" b="0"/>
          <a:pathLst>
            <a:path>
              <a:moveTo>
                <a:pt x="0" y="8731"/>
              </a:moveTo>
              <a:lnTo>
                <a:pt x="1309713" y="8731"/>
              </a:lnTo>
            </a:path>
          </a:pathLst>
        </a:custGeom>
        <a:noFill/>
        <a:ln w="63500" cap="flat" cmpd="sng" algn="ctr">
          <a:solidFill>
            <a:srgbClr val="FF9F3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293874" y="2909082"/>
        <a:ext cx="65485" cy="65485"/>
      </dsp:txXfrm>
    </dsp:sp>
    <dsp:sp modelId="{F59A3779-1AE8-4BBC-8E86-374A4C98DCFD}">
      <dsp:nvSpPr>
        <dsp:cNvPr id="0" name=""/>
        <dsp:cNvSpPr/>
      </dsp:nvSpPr>
      <dsp:spPr>
        <a:xfrm>
          <a:off x="5582962" y="3206461"/>
          <a:ext cx="1508505" cy="1211247"/>
        </a:xfrm>
        <a:prstGeom prst="ellipse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 contourW="12700">
          <a:bevelT w="254000" h="190500"/>
          <a:bevelB w="254000" h="190500"/>
          <a:extrusionClr>
            <a:srgbClr val="0033CC"/>
          </a:extrusionClr>
          <a:contourClr>
            <a:srgbClr val="0033CC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latin typeface="Rockwell Condensed" pitchFamily="18" charset="0"/>
            </a:rPr>
            <a:t>Make</a:t>
          </a:r>
          <a:r>
            <a:rPr lang="fr-FR" sz="1600" kern="1200" dirty="0" smtClean="0">
              <a:latin typeface="Rockwell Condensed" pitchFamily="18" charset="0"/>
            </a:rPr>
            <a:t> a good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Rockwell Condensed" pitchFamily="18" charset="0"/>
            </a:rPr>
            <a:t>Impression </a:t>
          </a:r>
          <a:endParaRPr lang="fr-FR" sz="1600" kern="1200" dirty="0">
            <a:latin typeface="Rockwell Condensed" pitchFamily="18" charset="0"/>
          </a:endParaRPr>
        </a:p>
      </dsp:txBody>
      <dsp:txXfrm>
        <a:off x="5803877" y="3383844"/>
        <a:ext cx="1066675" cy="856481"/>
      </dsp:txXfrm>
    </dsp:sp>
    <dsp:sp modelId="{6C167E46-C298-4799-AD6D-D174BABEAEFF}">
      <dsp:nvSpPr>
        <dsp:cNvPr id="0" name=""/>
        <dsp:cNvSpPr/>
      </dsp:nvSpPr>
      <dsp:spPr>
        <a:xfrm rot="4718127">
          <a:off x="4118497" y="3009708"/>
          <a:ext cx="750973" cy="17462"/>
        </a:xfrm>
        <a:custGeom>
          <a:avLst/>
          <a:gdLst/>
          <a:ahLst/>
          <a:cxnLst/>
          <a:rect l="0" t="0" r="0" b="0"/>
          <a:pathLst>
            <a:path>
              <a:moveTo>
                <a:pt x="0" y="8731"/>
              </a:moveTo>
              <a:lnTo>
                <a:pt x="750973" y="8731"/>
              </a:lnTo>
            </a:path>
          </a:pathLst>
        </a:custGeom>
        <a:noFill/>
        <a:ln w="63500" cap="flat" cmpd="sng" algn="ctr">
          <a:solidFill>
            <a:srgbClr val="FF9F3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475210" y="2999665"/>
        <a:ext cx="37548" cy="37548"/>
      </dsp:txXfrm>
    </dsp:sp>
    <dsp:sp modelId="{5B5567E8-DAA8-46AE-B7EB-E7005CAE53C4}">
      <dsp:nvSpPr>
        <dsp:cNvPr id="0" name=""/>
        <dsp:cNvSpPr/>
      </dsp:nvSpPr>
      <dsp:spPr>
        <a:xfrm>
          <a:off x="3978389" y="3380794"/>
          <a:ext cx="1385262" cy="1036920"/>
        </a:xfrm>
        <a:prstGeom prst="ellipse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190500"/>
          <a:bevelB w="254000" h="190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latin typeface="Rockwell Condensed" pitchFamily="18" charset="0"/>
            </a:rPr>
            <a:t>Always</a:t>
          </a:r>
          <a:r>
            <a:rPr lang="fr-FR" sz="1600" kern="1200" dirty="0" smtClean="0">
              <a:latin typeface="Rockwell Condensed" pitchFamily="18" charset="0"/>
            </a:rPr>
            <a:t> </a:t>
          </a:r>
          <a:r>
            <a:rPr lang="fr-FR" sz="1600" kern="1200" dirty="0" err="1" smtClean="0">
              <a:latin typeface="Rockwell Condensed" pitchFamily="18" charset="0"/>
            </a:rPr>
            <a:t>identify</a:t>
          </a:r>
          <a:r>
            <a:rPr lang="fr-FR" sz="1600" kern="1200" dirty="0" smtClean="0">
              <a:latin typeface="Rockwell Condensed" pitchFamily="18" charset="0"/>
            </a:rPr>
            <a:t> </a:t>
          </a:r>
          <a:r>
            <a:rPr lang="fr-FR" sz="1600" kern="1200" dirty="0" err="1" smtClean="0">
              <a:latin typeface="Rockwell Condensed" pitchFamily="18" charset="0"/>
            </a:rPr>
            <a:t>your</a:t>
          </a:r>
          <a:r>
            <a:rPr lang="fr-FR" sz="1600" kern="1200" dirty="0" smtClean="0">
              <a:latin typeface="Rockwell Condensed" pitchFamily="18" charset="0"/>
            </a:rPr>
            <a:t> self </a:t>
          </a:r>
          <a:endParaRPr lang="fr-FR" sz="1600" kern="1200" dirty="0">
            <a:latin typeface="Rockwell Condensed" pitchFamily="18" charset="0"/>
          </a:endParaRPr>
        </a:p>
      </dsp:txBody>
      <dsp:txXfrm>
        <a:off x="4181256" y="3532647"/>
        <a:ext cx="979528" cy="733214"/>
      </dsp:txXfrm>
    </dsp:sp>
    <dsp:sp modelId="{DA34B24D-3513-4EB0-B50B-909EE315A347}">
      <dsp:nvSpPr>
        <dsp:cNvPr id="0" name=""/>
        <dsp:cNvSpPr/>
      </dsp:nvSpPr>
      <dsp:spPr>
        <a:xfrm rot="7793184">
          <a:off x="2967310" y="2984411"/>
          <a:ext cx="1105682" cy="17462"/>
        </a:xfrm>
        <a:custGeom>
          <a:avLst/>
          <a:gdLst/>
          <a:ahLst/>
          <a:cxnLst/>
          <a:rect l="0" t="0" r="0" b="0"/>
          <a:pathLst>
            <a:path>
              <a:moveTo>
                <a:pt x="0" y="8731"/>
              </a:moveTo>
              <a:lnTo>
                <a:pt x="1105682" y="8731"/>
              </a:lnTo>
            </a:path>
          </a:pathLst>
        </a:custGeom>
        <a:noFill/>
        <a:ln w="63500" cap="flat" cmpd="sng" algn="ctr">
          <a:solidFill>
            <a:srgbClr val="FF9F3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3492509" y="2965500"/>
        <a:ext cx="55284" cy="55284"/>
      </dsp:txXfrm>
    </dsp:sp>
    <dsp:sp modelId="{D2102B25-93FA-4503-B5FD-309D2AC14A5B}">
      <dsp:nvSpPr>
        <dsp:cNvPr id="0" name=""/>
        <dsp:cNvSpPr/>
      </dsp:nvSpPr>
      <dsp:spPr>
        <a:xfrm>
          <a:off x="1902259" y="3359909"/>
          <a:ext cx="1738724" cy="1057796"/>
        </a:xfrm>
        <a:prstGeom prst="ellipse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190500"/>
          <a:bevelB w="254000" h="190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Rockwell Condensed" pitchFamily="18" charset="0"/>
            </a:rPr>
            <a:t>Be patient </a:t>
          </a:r>
          <a:r>
            <a:rPr lang="fr-FR" sz="1600" kern="1200" dirty="0" err="1" smtClean="0">
              <a:latin typeface="Rockwell Condensed" pitchFamily="18" charset="0"/>
            </a:rPr>
            <a:t>with</a:t>
          </a:r>
          <a:r>
            <a:rPr lang="fr-FR" sz="1600" kern="1200" dirty="0" smtClean="0">
              <a:latin typeface="Rockwell Condensed" pitchFamily="18" charset="0"/>
            </a:rPr>
            <a:t> </a:t>
          </a:r>
          <a:r>
            <a:rPr lang="fr-FR" sz="1600" kern="1200" dirty="0" err="1" smtClean="0">
              <a:latin typeface="Rockwell Condensed" pitchFamily="18" charset="0"/>
            </a:rPr>
            <a:t>newcomers</a:t>
          </a:r>
          <a:r>
            <a:rPr lang="fr-FR" sz="1600" kern="1200" dirty="0" smtClean="0">
              <a:latin typeface="Rockwell Condensed" pitchFamily="18" charset="0"/>
            </a:rPr>
            <a:t> </a:t>
          </a:r>
          <a:endParaRPr lang="fr-FR" sz="1600" kern="1200" dirty="0">
            <a:latin typeface="Rockwell Condensed" pitchFamily="18" charset="0"/>
          </a:endParaRPr>
        </a:p>
      </dsp:txBody>
      <dsp:txXfrm>
        <a:off x="2156889" y="3514820"/>
        <a:ext cx="1229464" cy="747974"/>
      </dsp:txXfrm>
    </dsp:sp>
    <dsp:sp modelId="{4F524731-BC1C-427E-AE78-02185C026540}">
      <dsp:nvSpPr>
        <dsp:cNvPr id="0" name=""/>
        <dsp:cNvSpPr/>
      </dsp:nvSpPr>
      <dsp:spPr>
        <a:xfrm rot="9634907">
          <a:off x="1847076" y="2603482"/>
          <a:ext cx="1767663" cy="17462"/>
        </a:xfrm>
        <a:custGeom>
          <a:avLst/>
          <a:gdLst/>
          <a:ahLst/>
          <a:cxnLst/>
          <a:rect l="0" t="0" r="0" b="0"/>
          <a:pathLst>
            <a:path>
              <a:moveTo>
                <a:pt x="0" y="8731"/>
              </a:moveTo>
              <a:lnTo>
                <a:pt x="1767663" y="8731"/>
              </a:lnTo>
            </a:path>
          </a:pathLst>
        </a:custGeom>
        <a:noFill/>
        <a:ln w="63500" cap="flat" cmpd="sng" algn="ctr">
          <a:solidFill>
            <a:srgbClr val="FF9F3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 rot="10800000">
        <a:off x="2686716" y="2568021"/>
        <a:ext cx="88383" cy="88383"/>
      </dsp:txXfrm>
    </dsp:sp>
    <dsp:sp modelId="{106BEF1B-0A1A-4F6C-B466-8D5D8C6AA5AF}">
      <dsp:nvSpPr>
        <dsp:cNvPr id="0" name=""/>
        <dsp:cNvSpPr/>
      </dsp:nvSpPr>
      <dsp:spPr>
        <a:xfrm>
          <a:off x="380444" y="2614114"/>
          <a:ext cx="1608107" cy="1086456"/>
        </a:xfrm>
        <a:prstGeom prst="ellipse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190500"/>
          <a:bevelB w="254000" h="190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Rockwell Condensed" pitchFamily="18" charset="0"/>
            </a:rPr>
            <a:t>Do not type all in capital </a:t>
          </a:r>
          <a:r>
            <a:rPr lang="fr-FR" sz="1600" kern="1200" dirty="0" err="1" smtClean="0">
              <a:latin typeface="Rockwell Condensed" pitchFamily="18" charset="0"/>
            </a:rPr>
            <a:t>letters</a:t>
          </a:r>
          <a:r>
            <a:rPr lang="fr-FR" sz="1600" kern="1200" dirty="0" smtClean="0">
              <a:latin typeface="Rockwell Condensed" pitchFamily="18" charset="0"/>
            </a:rPr>
            <a:t> for </a:t>
          </a:r>
          <a:r>
            <a:rPr lang="fr-FR" sz="1600" kern="1200" dirty="0" err="1" smtClean="0">
              <a:latin typeface="Rockwell Condensed" pitchFamily="18" charset="0"/>
            </a:rPr>
            <a:t>emphasis</a:t>
          </a:r>
          <a:r>
            <a:rPr lang="fr-FR" sz="1600" kern="1200" dirty="0" smtClean="0">
              <a:latin typeface="Rockwell Condensed" pitchFamily="18" charset="0"/>
            </a:rPr>
            <a:t> </a:t>
          </a:r>
          <a:endParaRPr lang="fr-FR" sz="1600" kern="1200" dirty="0">
            <a:latin typeface="Rockwell Condensed" pitchFamily="18" charset="0"/>
          </a:endParaRPr>
        </a:p>
      </dsp:txBody>
      <dsp:txXfrm>
        <a:off x="615946" y="2773222"/>
        <a:ext cx="1137103" cy="768240"/>
      </dsp:txXfrm>
    </dsp:sp>
    <dsp:sp modelId="{90FED948-D5AE-48A4-B80D-27199AAB1A7D}">
      <dsp:nvSpPr>
        <dsp:cNvPr id="0" name=""/>
        <dsp:cNvSpPr/>
      </dsp:nvSpPr>
      <dsp:spPr>
        <a:xfrm rot="10961724">
          <a:off x="1985956" y="1976288"/>
          <a:ext cx="1499899" cy="17462"/>
        </a:xfrm>
        <a:custGeom>
          <a:avLst/>
          <a:gdLst/>
          <a:ahLst/>
          <a:cxnLst/>
          <a:rect l="0" t="0" r="0" b="0"/>
          <a:pathLst>
            <a:path>
              <a:moveTo>
                <a:pt x="0" y="8731"/>
              </a:moveTo>
              <a:lnTo>
                <a:pt x="1499899" y="8731"/>
              </a:lnTo>
            </a:path>
          </a:pathLst>
        </a:custGeom>
        <a:noFill/>
        <a:ln w="63500" cap="flat" cmpd="sng" algn="ctr">
          <a:solidFill>
            <a:srgbClr val="FF9F3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2698408" y="1947522"/>
        <a:ext cx="74994" cy="74994"/>
      </dsp:txXfrm>
    </dsp:sp>
    <dsp:sp modelId="{C8514A07-8CAF-4C98-8C49-B0C31F290738}">
      <dsp:nvSpPr>
        <dsp:cNvPr id="0" name=""/>
        <dsp:cNvSpPr/>
      </dsp:nvSpPr>
      <dsp:spPr>
        <a:xfrm>
          <a:off x="415805" y="1361380"/>
          <a:ext cx="1572746" cy="1102867"/>
        </a:xfrm>
        <a:prstGeom prst="ellipse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127000"/>
          <a:bevelB w="254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itchFamily="18" charset="0"/>
            </a:rPr>
            <a:t>Be </a:t>
          </a:r>
          <a:r>
            <a:rPr lang="fr-FR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itchFamily="18" charset="0"/>
            </a:rPr>
            <a:t>brief</a:t>
          </a:r>
          <a:r>
            <a:rPr lang="fr-F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itchFamily="18" charset="0"/>
            </a:rPr>
            <a:t> </a:t>
          </a:r>
          <a:r>
            <a:rPr lang="fr-FR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itchFamily="18" charset="0"/>
            </a:rPr>
            <a:t>whenever</a:t>
          </a:r>
          <a:r>
            <a:rPr lang="fr-F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itchFamily="18" charset="0"/>
            </a:rPr>
            <a:t> possible </a:t>
          </a:r>
          <a:endParaRPr lang="fr-F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Rockwell Condensed" pitchFamily="18" charset="0"/>
          </a:endParaRPr>
        </a:p>
      </dsp:txBody>
      <dsp:txXfrm>
        <a:off x="646128" y="1522891"/>
        <a:ext cx="1112100" cy="779845"/>
      </dsp:txXfrm>
    </dsp:sp>
    <dsp:sp modelId="{BA2826EF-3DE2-41D5-ACB9-DF169DD487F5}">
      <dsp:nvSpPr>
        <dsp:cNvPr id="0" name=""/>
        <dsp:cNvSpPr/>
      </dsp:nvSpPr>
      <dsp:spPr>
        <a:xfrm rot="12489635">
          <a:off x="2401299" y="1385757"/>
          <a:ext cx="1317955" cy="17462"/>
        </a:xfrm>
        <a:custGeom>
          <a:avLst/>
          <a:gdLst/>
          <a:ahLst/>
          <a:cxnLst/>
          <a:rect l="0" t="0" r="0" b="0"/>
          <a:pathLst>
            <a:path>
              <a:moveTo>
                <a:pt x="0" y="8731"/>
              </a:moveTo>
              <a:lnTo>
                <a:pt x="1317955" y="8731"/>
              </a:lnTo>
            </a:path>
          </a:pathLst>
        </a:custGeom>
        <a:noFill/>
        <a:ln w="63500" cap="flat" cmpd="sng" algn="ctr">
          <a:solidFill>
            <a:srgbClr val="FF9F3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3027327" y="1361539"/>
        <a:ext cx="65897" cy="65897"/>
      </dsp:txXfrm>
    </dsp:sp>
    <dsp:sp modelId="{C5CCD1EB-737C-4724-9E23-5189D1C96C8C}">
      <dsp:nvSpPr>
        <dsp:cNvPr id="0" name=""/>
        <dsp:cNvSpPr/>
      </dsp:nvSpPr>
      <dsp:spPr>
        <a:xfrm>
          <a:off x="691052" y="87552"/>
          <a:ext cx="2066661" cy="1183637"/>
        </a:xfrm>
        <a:prstGeom prst="ellipse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254000" h="127000"/>
          <a:bevelB w="254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Rockwell Condensed" pitchFamily="18" charset="0"/>
            </a:rPr>
            <a:t>Do </a:t>
          </a:r>
          <a:r>
            <a:rPr lang="fr-FR" sz="1600" kern="1200" dirty="0" err="1" smtClean="0">
              <a:latin typeface="Rockwell Condensed" pitchFamily="18" charset="0"/>
            </a:rPr>
            <a:t>unto</a:t>
          </a:r>
          <a:r>
            <a:rPr lang="fr-FR" sz="1600" kern="1200" dirty="0" smtClean="0">
              <a:latin typeface="Rockwell Condensed" pitchFamily="18" charset="0"/>
            </a:rPr>
            <a:t> </a:t>
          </a:r>
          <a:r>
            <a:rPr lang="fr-FR" sz="1600" kern="1200" dirty="0" err="1" smtClean="0">
              <a:latin typeface="Rockwell Condensed" pitchFamily="18" charset="0"/>
            </a:rPr>
            <a:t>others</a:t>
          </a:r>
          <a:r>
            <a:rPr lang="fr-FR" sz="1600" kern="1200" dirty="0" smtClean="0">
              <a:latin typeface="Rockwell Condensed" pitchFamily="18" charset="0"/>
            </a:rPr>
            <a:t> as </a:t>
          </a:r>
          <a:r>
            <a:rPr lang="fr-FR" sz="1600" kern="1200" dirty="0" err="1" smtClean="0">
              <a:latin typeface="Rockwell Condensed" pitchFamily="18" charset="0"/>
            </a:rPr>
            <a:t>you’d</a:t>
          </a:r>
          <a:r>
            <a:rPr lang="fr-FR" sz="1600" kern="1200" dirty="0" smtClean="0">
              <a:latin typeface="Rockwell Condensed" pitchFamily="18" charset="0"/>
            </a:rPr>
            <a:t> have </a:t>
          </a:r>
          <a:r>
            <a:rPr lang="fr-FR" sz="1600" kern="1200" dirty="0" err="1" smtClean="0">
              <a:latin typeface="Rockwell Condensed" pitchFamily="18" charset="0"/>
            </a:rPr>
            <a:t>others</a:t>
          </a:r>
          <a:r>
            <a:rPr lang="fr-FR" sz="1600" kern="1200" dirty="0" smtClean="0">
              <a:latin typeface="Rockwell Condensed" pitchFamily="18" charset="0"/>
            </a:rPr>
            <a:t> do </a:t>
          </a:r>
          <a:r>
            <a:rPr lang="fr-FR" sz="1600" kern="1200" dirty="0" err="1" smtClean="0">
              <a:latin typeface="Rockwell Condensed" pitchFamily="18" charset="0"/>
            </a:rPr>
            <a:t>unto</a:t>
          </a:r>
          <a:r>
            <a:rPr lang="fr-FR" sz="1600" kern="1200" dirty="0" smtClean="0">
              <a:latin typeface="Rockwell Condensed" pitchFamily="18" charset="0"/>
            </a:rPr>
            <a:t> </a:t>
          </a:r>
          <a:r>
            <a:rPr lang="fr-FR" sz="1600" kern="1200" dirty="0" err="1" smtClean="0">
              <a:latin typeface="Rockwell Condensed" pitchFamily="18" charset="0"/>
            </a:rPr>
            <a:t>you</a:t>
          </a:r>
          <a:r>
            <a:rPr lang="fr-FR" sz="1600" kern="1200" dirty="0" smtClean="0">
              <a:latin typeface="Rockwell Condensed" pitchFamily="18" charset="0"/>
            </a:rPr>
            <a:t> </a:t>
          </a:r>
          <a:endParaRPr lang="fr-FR" sz="1600" kern="1200" dirty="0">
            <a:latin typeface="Rockwell Condensed" pitchFamily="18" charset="0"/>
          </a:endParaRPr>
        </a:p>
      </dsp:txBody>
      <dsp:txXfrm>
        <a:off x="993707" y="260892"/>
        <a:ext cx="1461351" cy="836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C9F78DE8-5168-481E-B0E0-745D184AAC6F}" type="datetimeFigureOut">
              <a:rPr lang="fr-FR" smtClean="0"/>
              <a:t>13/03/2018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95C3A76D-1341-4FB2-A7FB-6CBC99BB2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381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DF95F987-0515-2843-BE17-AADA320B7D7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7BCCE2A-C464-434A-8D28-835B8E3EB42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March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March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March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81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March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March 13,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March 13,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March 13,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March 13,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13,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March 13,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March 13,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March 13,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9" name="Picture 1" descr="Artboard 1@2x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jpeg"/><Relationship Id="rId9" Type="http://schemas.microsoft.com/office/2007/relationships/hdphoto" Target="../media/hdphoto3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750395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559756" y="1925954"/>
            <a:ext cx="8024487" cy="3903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36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itchFamily="49" charset="-127"/>
              <a:ea typeface="GungsuhChe" pitchFamily="49" charset="-127"/>
              <a:cs typeface="Aharoni" pitchFamily="2" charset="-79"/>
            </a:endParaRPr>
          </a:p>
          <a:p>
            <a:pPr algn="ctr"/>
            <a:r>
              <a:rPr lang="fr-FR" sz="3600" dirty="0">
                <a:solidFill>
                  <a:srgbClr val="0033CC"/>
                </a:solidFill>
                <a:latin typeface="Wide Latin" pitchFamily="18" charset="0"/>
              </a:rPr>
              <a:t>NETIQUETTE</a:t>
            </a:r>
            <a:endParaRPr lang="en-US" sz="36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de Latin" pitchFamily="18" charset="0"/>
              <a:ea typeface="GungsuhChe" pitchFamily="49" charset="-127"/>
              <a:cs typeface="Aharoni" pitchFamily="2" charset="-79"/>
            </a:endParaRPr>
          </a:p>
          <a:p>
            <a:pPr algn="ctr"/>
            <a:r>
              <a:rPr lang="en-US" sz="3600" dirty="0"/>
              <a:t>is network etiquette, 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>
                <a:solidFill>
                  <a:srgbClr val="0033CC"/>
                </a:solidFill>
                <a:latin typeface="Stencil" pitchFamily="82" charset="0"/>
              </a:rPr>
              <a:t>Internet + Etiquette</a:t>
            </a:r>
            <a:endParaRPr lang="fr-FR" sz="2000" u="sng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itchFamily="82" charset="0"/>
              <a:ea typeface="GungsuhChe" pitchFamily="49" charset="-127"/>
              <a:cs typeface="Aharoni" pitchFamily="2" charset="-79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9" y="321882"/>
            <a:ext cx="1553609" cy="130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17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5172423" y="760425"/>
            <a:ext cx="3164523" cy="904426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1st   </a:t>
            </a:r>
            <a:r>
              <a:rPr lang="fr-FR" sz="4800" dirty="0" err="1">
                <a:solidFill>
                  <a:schemeClr val="bg1"/>
                </a:solidFill>
              </a:rPr>
              <a:t>Rule</a:t>
            </a:r>
            <a:r>
              <a:rPr lang="fr-FR" sz="4800" b="1" dirty="0" smtClean="0">
                <a:solidFill>
                  <a:schemeClr val="bg1"/>
                </a:solidFill>
                <a:latin typeface="Rockwell Condensed" pitchFamily="18" charset="0"/>
              </a:rPr>
              <a:t> </a:t>
            </a:r>
            <a:endParaRPr kumimoji="0" lang="fr-FR" sz="48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708658" y="2050591"/>
            <a:ext cx="4612372" cy="750974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the Human</a:t>
            </a:r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75489" y="3067617"/>
            <a:ext cx="7517075" cy="2331234"/>
          </a:xfrm>
          <a:prstGeom prst="round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are talking to a real person when you are online.</a:t>
            </a: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up for your self , but don’t hurt others feelings 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: your chats can be saved and emails can be forwarded </a:t>
            </a: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know where your conversation may end up 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7689714" y="2086304"/>
            <a:ext cx="593388" cy="715261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032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7" y="117447"/>
            <a:ext cx="1458581" cy="130279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5829226" y="585412"/>
            <a:ext cx="2508628" cy="904426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2</a:t>
            </a:r>
            <a:r>
              <a:rPr lang="fr-FR" sz="4800" baseline="30000" dirty="0" smtClean="0">
                <a:solidFill>
                  <a:schemeClr val="bg1"/>
                </a:solidFill>
              </a:rPr>
              <a:t>nd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err="1" smtClean="0">
                <a:solidFill>
                  <a:schemeClr val="bg1"/>
                </a:solidFill>
              </a:rPr>
              <a:t>rule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endParaRPr kumimoji="0" lang="fr-FR" sz="48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776752" y="1836583"/>
            <a:ext cx="6022881" cy="1074420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the </a:t>
            </a:r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</a:t>
            </a:r>
            <a:r>
              <a:rPr lang="en-US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 </a:t>
            </a:r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that you follow in real life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46306" y="3219855"/>
            <a:ext cx="7354111" cy="1819073"/>
          </a:xfrm>
          <a:prstGeom prst="round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Behave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way online that you do in real life.</a:t>
            </a: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can get caught doing things you should not be doing online just like you can in real life.</a:t>
            </a: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Breaking the law is bad netiquette 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7553527" y="1920960"/>
            <a:ext cx="753894" cy="905665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842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18" y="17330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5096661" y="688296"/>
            <a:ext cx="3264852" cy="904426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3</a:t>
            </a:r>
            <a:r>
              <a:rPr lang="fr-FR" sz="4800" baseline="30000" dirty="0" smtClean="0">
                <a:solidFill>
                  <a:schemeClr val="bg1"/>
                </a:solidFill>
              </a:rPr>
              <a:t>rd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err="1" smtClean="0">
                <a:solidFill>
                  <a:schemeClr val="bg1"/>
                </a:solidFill>
              </a:rPr>
              <a:t>rule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endParaRPr kumimoji="0" lang="fr-FR" sz="48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85314" y="1886173"/>
            <a:ext cx="3856552" cy="1061307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where you are in cyberspace.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185314" y="3219854"/>
            <a:ext cx="7151290" cy="1916350"/>
          </a:xfrm>
          <a:prstGeom prst="round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take a look around when you enter a new domain when surfing the web.</a:t>
            </a:r>
          </a:p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 sense of what the discussion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group( forum ) 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about before you join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: ( </a:t>
            </a:r>
            <a:r>
              <a:rPr lang="en-US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lurk before you leap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altLang="en-US" dirty="0" smtClean="0"/>
              <a:t>. </a:t>
            </a:r>
            <a:endParaRPr lang="en-US" altLang="en-US" dirty="0"/>
          </a:p>
        </p:txBody>
      </p:sp>
      <p:sp>
        <p:nvSpPr>
          <p:cNvPr id="7" name="Flèche vers le bas 6"/>
          <p:cNvSpPr/>
          <p:nvPr/>
        </p:nvSpPr>
        <p:spPr>
          <a:xfrm>
            <a:off x="7662414" y="2143915"/>
            <a:ext cx="753894" cy="905665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390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5258306" y="954488"/>
            <a:ext cx="3050929" cy="904426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4</a:t>
            </a:r>
            <a:r>
              <a:rPr lang="fr-FR" sz="4800" baseline="30000" dirty="0" smtClean="0">
                <a:solidFill>
                  <a:schemeClr val="bg1"/>
                </a:solidFill>
              </a:rPr>
              <a:t>th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err="1" smtClean="0">
                <a:solidFill>
                  <a:schemeClr val="bg1"/>
                </a:solidFill>
              </a:rPr>
              <a:t>rule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endParaRPr kumimoji="0" lang="fr-FR" sz="48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854573" y="2187731"/>
            <a:ext cx="4699921" cy="935800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other people’s time and bandwidth</a:t>
            </a:r>
            <a:r>
              <a:rPr lang="en-US" altLang="en-US" sz="3200" dirty="0"/>
              <a:t>.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901895" y="3385226"/>
            <a:ext cx="7551441" cy="1926076"/>
          </a:xfrm>
          <a:prstGeom prst="round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people have other things to do besides read your email.  You are not the center of their world.</a:t>
            </a: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your post and emails to a minimum by saying what you want to say.</a:t>
            </a: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everyone won’t answer your questions.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7488210" y="2266484"/>
            <a:ext cx="753894" cy="905665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218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5531882" y="979367"/>
            <a:ext cx="2785737" cy="787354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5</a:t>
            </a:r>
            <a:r>
              <a:rPr lang="fr-FR" sz="4800" baseline="30000" dirty="0" smtClean="0">
                <a:solidFill>
                  <a:schemeClr val="bg1"/>
                </a:solidFill>
              </a:rPr>
              <a:t>th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err="1" smtClean="0">
                <a:solidFill>
                  <a:schemeClr val="bg1"/>
                </a:solidFill>
              </a:rPr>
              <a:t>rule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endParaRPr kumimoji="0" lang="fr-FR" sz="48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854572" y="1968361"/>
            <a:ext cx="5789417" cy="730567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yourself look good </a:t>
            </a:r>
            <a:r>
              <a:rPr lang="en-US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02530" y="3078802"/>
            <a:ext cx="7563255" cy="2271409"/>
          </a:xfrm>
          <a:prstGeom prst="round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to always check your spelling and grammar before posting.</a:t>
            </a:r>
          </a:p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know what you are talking about and make sense saying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it.</a:t>
            </a:r>
          </a:p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polite and pleasant to everyone.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7534071" y="2207186"/>
            <a:ext cx="627435" cy="750023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689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5473875" y="886542"/>
            <a:ext cx="2833578" cy="904426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6</a:t>
            </a:r>
            <a:r>
              <a:rPr lang="fr-FR" sz="4800" baseline="30000" dirty="0" smtClean="0">
                <a:solidFill>
                  <a:schemeClr val="bg1"/>
                </a:solidFill>
              </a:rPr>
              <a:t>th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err="1" smtClean="0">
                <a:solidFill>
                  <a:schemeClr val="bg1"/>
                </a:solidFill>
              </a:rPr>
              <a:t>rule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endParaRPr kumimoji="0" lang="fr-FR" sz="48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088038" y="2187731"/>
            <a:ext cx="4738830" cy="935800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 expert knowledge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048439" y="3429000"/>
            <a:ext cx="6862579" cy="1785026"/>
          </a:xfrm>
          <a:prstGeom prst="round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questions online</a:t>
            </a:r>
          </a:p>
          <a:p>
            <a:pPr marL="342900" indent="-342900" eaLnBrk="1" hangingPunct="1"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 what you know online.</a:t>
            </a:r>
          </a:p>
          <a:p>
            <a:pPr marL="342900" indent="-342900" eaLnBrk="1" hangingPunct="1"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the answers to your questions online because someone may have the same question you do.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7534071" y="2333645"/>
            <a:ext cx="753894" cy="905665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000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5358296" y="956001"/>
            <a:ext cx="3012165" cy="904426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7</a:t>
            </a:r>
            <a:r>
              <a:rPr lang="fr-FR" sz="4800" baseline="30000" dirty="0" smtClean="0">
                <a:solidFill>
                  <a:schemeClr val="bg1"/>
                </a:solidFill>
              </a:rPr>
              <a:t>th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err="1" smtClean="0">
                <a:solidFill>
                  <a:schemeClr val="bg1"/>
                </a:solidFill>
              </a:rPr>
              <a:t>rule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endParaRPr kumimoji="0" lang="fr-FR" sz="48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006867" y="2333645"/>
            <a:ext cx="4479534" cy="984100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keep flame wars under control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977684" y="3633281"/>
            <a:ext cx="7321751" cy="1298643"/>
          </a:xfrm>
          <a:prstGeom prst="round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Netiquette does not forbid flaming.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Netiquette does however forbid people who are flaming to hurt discussion groups by putting the group down.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7617500" y="2333645"/>
            <a:ext cx="621828" cy="643020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88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5605426" y="1006409"/>
            <a:ext cx="2483123" cy="801027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7</a:t>
            </a:r>
            <a:r>
              <a:rPr lang="fr-FR" sz="4800" baseline="30000" dirty="0" smtClean="0">
                <a:solidFill>
                  <a:schemeClr val="bg1"/>
                </a:solidFill>
              </a:rPr>
              <a:t>th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err="1" smtClean="0">
                <a:solidFill>
                  <a:schemeClr val="bg1"/>
                </a:solidFill>
              </a:rPr>
              <a:t>rule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endParaRPr kumimoji="0" lang="fr-FR" sz="48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0927">
            <a:off x="5756739" y="2673010"/>
            <a:ext cx="2737019" cy="23970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4443">
            <a:off x="683068" y="2126670"/>
            <a:ext cx="2908376" cy="19537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39000"/>
                    </a14:imgEffect>
                    <a14:imgEffect>
                      <a14:brightnessContrast bright="-8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1676">
            <a:off x="2721757" y="2988688"/>
            <a:ext cx="2756160" cy="21292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3042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5371303" y="957184"/>
            <a:ext cx="3012165" cy="760212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8</a:t>
            </a:r>
            <a:r>
              <a:rPr lang="fr-FR" sz="4800" baseline="30000" dirty="0" smtClean="0">
                <a:solidFill>
                  <a:schemeClr val="bg1"/>
                </a:solidFill>
              </a:rPr>
              <a:t>th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err="1" smtClean="0">
                <a:solidFill>
                  <a:schemeClr val="bg1"/>
                </a:solidFill>
              </a:rPr>
              <a:t>rule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endParaRPr kumimoji="0" lang="fr-FR" sz="48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752206" y="2142238"/>
            <a:ext cx="6129886" cy="793911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other people’s privacy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752206" y="3273357"/>
            <a:ext cx="7876228" cy="1298643"/>
          </a:xfrm>
          <a:prstGeom prst="round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read other people’s mail without their permission.</a:t>
            </a:r>
          </a:p>
          <a:p>
            <a:pPr marL="342900" indent="-342900" eaLnBrk="1" hangingPunct="1">
              <a:buFont typeface="Wingdings" pitchFamily="2" charset="2"/>
              <a:buChar char="ü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respecting other people’s privacy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Netiquette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7617500" y="2333645"/>
            <a:ext cx="621828" cy="643020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547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5277703" y="837739"/>
            <a:ext cx="3374655" cy="904426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9</a:t>
            </a:r>
            <a:r>
              <a:rPr lang="fr-FR" sz="4800" baseline="30000" dirty="0" smtClean="0">
                <a:solidFill>
                  <a:schemeClr val="bg1"/>
                </a:solidFill>
              </a:rPr>
              <a:t>th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err="1" smtClean="0">
                <a:solidFill>
                  <a:schemeClr val="bg1"/>
                </a:solidFill>
              </a:rPr>
              <a:t>rule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endParaRPr kumimoji="0" lang="fr-FR" sz="48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894945" y="1865745"/>
            <a:ext cx="5179925" cy="935800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abuse your power.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94946" y="3385226"/>
            <a:ext cx="7298176" cy="1678021"/>
          </a:xfrm>
          <a:prstGeom prst="round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take advantage of other people just because you have more knowledge or power than them.</a:t>
            </a:r>
          </a:p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others as you would want them to treat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7816174" y="2187730"/>
            <a:ext cx="753894" cy="905665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120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750395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559756" y="1925954"/>
            <a:ext cx="8024487" cy="3903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36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itchFamily="49" charset="-127"/>
              <a:ea typeface="GungsuhChe" pitchFamily="49" charset="-127"/>
              <a:cs typeface="Aharoni" pitchFamily="2" charset="-79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3600" dirty="0" smtClean="0"/>
              <a:t>The </a:t>
            </a:r>
            <a:r>
              <a:rPr lang="en-US" sz="3600" dirty="0"/>
              <a:t>etiquette of </a:t>
            </a:r>
            <a:r>
              <a:rPr lang="en-US" sz="3600" dirty="0" smtClean="0"/>
              <a:t>cyberspace</a:t>
            </a:r>
          </a:p>
          <a:p>
            <a:pPr algn="just"/>
            <a:endParaRPr lang="en-US" sz="3600" dirty="0" smtClean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3600" dirty="0" smtClean="0"/>
              <a:t>A </a:t>
            </a:r>
            <a:r>
              <a:rPr lang="en-US" sz="3600" dirty="0"/>
              <a:t>set of rules for  behaving properly online.</a:t>
            </a:r>
          </a:p>
          <a:p>
            <a:pPr algn="ctr"/>
            <a:endParaRPr lang="fr-FR" sz="3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9" y="321882"/>
            <a:ext cx="1553609" cy="13065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2936485" y="1256687"/>
            <a:ext cx="5468944" cy="743391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 </a:t>
            </a:r>
            <a:r>
              <a:rPr lang="fr-FR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Netiquette ? </a:t>
            </a:r>
            <a:endParaRPr kumimoji="0" lang="fr-FR" sz="3200" b="1" i="0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337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5725725" y="936501"/>
            <a:ext cx="3111945" cy="876395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10</a:t>
            </a:r>
            <a:r>
              <a:rPr lang="fr-FR" sz="4800" baseline="30000" dirty="0" smtClean="0">
                <a:solidFill>
                  <a:schemeClr val="bg1"/>
                </a:solidFill>
              </a:rPr>
              <a:t>th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err="1" smtClean="0">
                <a:solidFill>
                  <a:schemeClr val="bg1"/>
                </a:solidFill>
              </a:rPr>
              <a:t>rule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endParaRPr kumimoji="0" lang="fr-FR" sz="48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734492" y="2011642"/>
            <a:ext cx="6648802" cy="935800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forgiving of other people’s mistakes.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734492" y="3429000"/>
            <a:ext cx="7675123" cy="1814209"/>
          </a:xfrm>
          <a:prstGeom prst="round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point out mistakes to people online.</a:t>
            </a:r>
          </a:p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 need to have good manners even though you are online and can not see the person face to face.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7911018" y="2236368"/>
            <a:ext cx="753894" cy="905665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555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367141" cy="11700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97187" y="1070808"/>
            <a:ext cx="4727641" cy="875901"/>
          </a:xfrm>
          <a:prstGeom prst="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Emails etiquette 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8309" y="3062913"/>
            <a:ext cx="7770942" cy="2967586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extrusionH="76200" contourW="12700" prstMaterial="metal">
            <a:bevelT w="184150" h="127000"/>
            <a:bevelB w="190500" h="127000"/>
            <a:extrusionClr>
              <a:srgbClr val="FF9F32"/>
            </a:extrusionClr>
            <a:contourClr>
              <a:srgbClr val="FF9F3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your email daily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unwanted messages.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messages in your box to a </a:t>
            </a:r>
            <a:r>
              <a:rPr lang="en-US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Mail messages can be downloaded and save for future references.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assume that your Email can be read by no one but yourself.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there are always be </a:t>
            </a:r>
            <a:r>
              <a:rPr lang="en-US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lurking( catching )  </a:t>
            </a:r>
            <a:r>
              <a:rPr lang="en-US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 online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/>
          </a:p>
        </p:txBody>
      </p:sp>
      <p:sp>
        <p:nvSpPr>
          <p:cNvPr id="4" name="Flèche vers le bas 3"/>
          <p:cNvSpPr/>
          <p:nvPr/>
        </p:nvSpPr>
        <p:spPr>
          <a:xfrm>
            <a:off x="2297187" y="2073394"/>
            <a:ext cx="777240" cy="816694"/>
          </a:xfrm>
          <a:prstGeom prst="downArrow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567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367141" cy="11700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13919" y="923716"/>
            <a:ext cx="4727641" cy="1154112"/>
          </a:xfrm>
          <a:prstGeom prst="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Commandments of Computer Ethics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7631" y="3209478"/>
            <a:ext cx="6621620" cy="1973580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extrusionH="76200" contourW="12700" prstMaterial="metal">
            <a:bevelT w="184150" h="127000"/>
            <a:bevelB w="190500" h="127000"/>
            <a:extrusionClr>
              <a:srgbClr val="FF9F32"/>
            </a:extrusionClr>
            <a:contourClr>
              <a:srgbClr val="FF9F3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do it</a:t>
            </a:r>
            <a:endParaRPr lang="en-US" altLang="en-US" sz="2800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800" dirty="0" smtClean="0"/>
              <a:t>use </a:t>
            </a:r>
            <a:r>
              <a:rPr lang="en-US" altLang="en-US" sz="2800" dirty="0"/>
              <a:t>computer to harm people.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800" dirty="0" smtClean="0"/>
              <a:t>interfere </a:t>
            </a:r>
            <a:r>
              <a:rPr lang="en-US" altLang="en-US" sz="2800" dirty="0"/>
              <a:t>with other people’s work.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800" dirty="0" smtClean="0"/>
              <a:t>Snoop ( spy )  </a:t>
            </a:r>
            <a:r>
              <a:rPr lang="en-US" altLang="en-US" sz="2800" dirty="0"/>
              <a:t>around other people’s files</a:t>
            </a:r>
            <a:r>
              <a:rPr lang="en-US" altLang="en-US" sz="2800" dirty="0" smtClean="0"/>
              <a:t>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800" dirty="0"/>
              <a:t>use a computer to steal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/>
          </a:p>
        </p:txBody>
      </p:sp>
      <p:sp>
        <p:nvSpPr>
          <p:cNvPr id="4" name="Flèche vers le bas 3"/>
          <p:cNvSpPr/>
          <p:nvPr/>
        </p:nvSpPr>
        <p:spPr>
          <a:xfrm>
            <a:off x="4533089" y="2238764"/>
            <a:ext cx="777240" cy="816694"/>
          </a:xfrm>
          <a:prstGeom prst="downArrow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65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367141" cy="11700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68680" y="2616577"/>
            <a:ext cx="7818120" cy="1624845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extrusionH="76200" contourW="12700" prstMaterial="metal">
            <a:bevelT w="184150" h="127000"/>
            <a:bevelB w="190500" h="127000"/>
            <a:extrusionClr>
              <a:srgbClr val="FF9F32"/>
            </a:extrusionClr>
            <a:contourClr>
              <a:srgbClr val="FF9F3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800" dirty="0" smtClean="0"/>
              <a:t>use </a:t>
            </a:r>
            <a:r>
              <a:rPr lang="en-US" altLang="en-US" sz="2800" dirty="0"/>
              <a:t>a computer to bear false </a:t>
            </a:r>
            <a:r>
              <a:rPr lang="en-US" altLang="en-US" sz="2800" dirty="0" smtClean="0"/>
              <a:t>witness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800" dirty="0" smtClean="0"/>
              <a:t>use </a:t>
            </a:r>
            <a:r>
              <a:rPr lang="en-US" altLang="en-US" sz="2800" dirty="0"/>
              <a:t>or copy software.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800" dirty="0" smtClean="0"/>
              <a:t>use </a:t>
            </a:r>
            <a:r>
              <a:rPr lang="en-US" altLang="en-US" sz="2800" dirty="0"/>
              <a:t>other people’s computer resources.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800" dirty="0" smtClean="0"/>
              <a:t>appropriate </a:t>
            </a:r>
            <a:r>
              <a:rPr lang="en-US" altLang="en-US" sz="2800" dirty="0"/>
              <a:t>other people’s intellectual output.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/>
          </a:p>
        </p:txBody>
      </p:sp>
      <p:sp>
        <p:nvSpPr>
          <p:cNvPr id="4" name="Flèche vers le bas 3"/>
          <p:cNvSpPr/>
          <p:nvPr/>
        </p:nvSpPr>
        <p:spPr>
          <a:xfrm>
            <a:off x="4095831" y="1217360"/>
            <a:ext cx="777240" cy="816694"/>
          </a:xfrm>
          <a:prstGeom prst="downArrow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92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367141" cy="11700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4497" y="2442210"/>
            <a:ext cx="7215005" cy="1973580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extrusionH="76200" contourW="12700" prstMaterial="metal">
            <a:bevelT w="184150" h="127000"/>
            <a:bevelB w="190500" h="127000"/>
            <a:extrusionClr>
              <a:srgbClr val="FF9F32"/>
            </a:extrusionClr>
            <a:contourClr>
              <a:srgbClr val="FF9F3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to</a:t>
            </a:r>
            <a:endParaRPr lang="en-US" altLang="en-US" sz="28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800" dirty="0" smtClean="0"/>
              <a:t>think </a:t>
            </a:r>
            <a:r>
              <a:rPr lang="en-US" altLang="en-US" sz="2800" dirty="0"/>
              <a:t>about the social consequences of the program you write.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en-US" sz="2800" dirty="0" smtClean="0"/>
              <a:t>use </a:t>
            </a:r>
            <a:r>
              <a:rPr lang="en-US" altLang="en-US" sz="2800" dirty="0"/>
              <a:t>a computer in ways </a:t>
            </a:r>
            <a:r>
              <a:rPr lang="en-US" altLang="en-US" sz="2800" dirty="0" smtClean="0"/>
              <a:t>that </a:t>
            </a:r>
            <a:r>
              <a:rPr lang="en-US" altLang="en-US" sz="2800" dirty="0"/>
              <a:t>show consideration and respect.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/>
          </a:p>
        </p:txBody>
      </p:sp>
      <p:sp>
        <p:nvSpPr>
          <p:cNvPr id="4" name="Flèche vers le bas 3"/>
          <p:cNvSpPr/>
          <p:nvPr/>
        </p:nvSpPr>
        <p:spPr>
          <a:xfrm>
            <a:off x="4095831" y="1217360"/>
            <a:ext cx="777240" cy="816694"/>
          </a:xfrm>
          <a:prstGeom prst="downArrow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83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367141" cy="11700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07013" y="1295724"/>
            <a:ext cx="4105072" cy="782104"/>
          </a:xfrm>
          <a:prstGeom prst="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Netiquette</a:t>
            </a:r>
            <a:endParaRPr lang="fr-F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8680" y="3414084"/>
            <a:ext cx="7818120" cy="1973580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woPt" dir="t"/>
          </a:scene3d>
          <a:sp3d extrusionH="76200" contourW="12700" prstMaterial="metal">
            <a:bevelT w="184150" h="127000"/>
            <a:bevelB w="190500" h="127000"/>
            <a:extrusionClr>
              <a:srgbClr val="FF9F32"/>
            </a:extrusionClr>
            <a:contourClr>
              <a:srgbClr val="FF9F3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the </a:t>
            </a:r>
            <a:r>
              <a:rPr lang="en-US" alt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rules 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Netiquette and </a:t>
            </a:r>
            <a:r>
              <a:rPr lang="en-US" alt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Ten commandments for computer Ethics 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you are online and you will not have any problems.</a:t>
            </a:r>
          </a:p>
        </p:txBody>
      </p:sp>
      <p:sp>
        <p:nvSpPr>
          <p:cNvPr id="4" name="Flèche vers le bas 3"/>
          <p:cNvSpPr/>
          <p:nvPr/>
        </p:nvSpPr>
        <p:spPr>
          <a:xfrm>
            <a:off x="4270929" y="2384679"/>
            <a:ext cx="777240" cy="816694"/>
          </a:xfrm>
          <a:prstGeom prst="downArrow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691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6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318503" cy="10815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344929">
            <a:off x="2359346" y="580407"/>
            <a:ext cx="6417181" cy="733371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000" b="1" dirty="0" err="1" smtClean="0">
                <a:solidFill>
                  <a:schemeClr val="bg1"/>
                </a:solidFill>
                <a:latin typeface="Rockwell Condensed" pitchFamily="18" charset="0"/>
              </a:rPr>
              <a:t>Let’s</a:t>
            </a:r>
            <a:r>
              <a:rPr lang="fr-FR" sz="4000" b="1" dirty="0" smtClean="0">
                <a:solidFill>
                  <a:schemeClr val="bg1"/>
                </a:solidFill>
                <a:latin typeface="Rockwell Condensed" pitchFamily="18" charset="0"/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  <a:latin typeface="Rockwell Condensed" pitchFamily="18" charset="0"/>
              </a:rPr>
              <a:t>remember</a:t>
            </a:r>
            <a:r>
              <a:rPr lang="fr-FR" sz="4000" b="1" dirty="0" smtClean="0">
                <a:solidFill>
                  <a:schemeClr val="bg1"/>
                </a:solidFill>
                <a:latin typeface="Rockwell Condensed" pitchFamily="18" charset="0"/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  <a:latin typeface="Rockwell Condensed" pitchFamily="18" charset="0"/>
              </a:rPr>
              <a:t>these</a:t>
            </a:r>
            <a:r>
              <a:rPr lang="fr-FR" sz="4000" b="1" dirty="0" smtClean="0">
                <a:solidFill>
                  <a:schemeClr val="bg1"/>
                </a:solidFill>
                <a:latin typeface="Rockwell Condensed" pitchFamily="18" charset="0"/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  <a:latin typeface="Rockwell Condensed" pitchFamily="18" charset="0"/>
              </a:rPr>
              <a:t>tips</a:t>
            </a:r>
            <a:r>
              <a:rPr lang="fr-FR" sz="4000" b="1" dirty="0" smtClean="0">
                <a:solidFill>
                  <a:schemeClr val="bg1"/>
                </a:solidFill>
                <a:latin typeface="Rockwell Condensed" pitchFamily="18" charset="0"/>
              </a:rPr>
              <a:t> </a:t>
            </a:r>
            <a:endParaRPr kumimoji="0" lang="fr-FR" sz="40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047215664"/>
              </p:ext>
            </p:extLst>
          </p:nvPr>
        </p:nvGraphicFramePr>
        <p:xfrm>
          <a:off x="350196" y="1770434"/>
          <a:ext cx="8666084" cy="4417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7729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3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750395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622571" y="2042808"/>
            <a:ext cx="7937770" cy="339495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36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ngsuhChe" pitchFamily="49" charset="-127"/>
              <a:ea typeface="GungsuhChe" pitchFamily="49" charset="-127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rgbClr val="0033CC"/>
                </a:solidFill>
                <a:latin typeface="Wide Latin" pitchFamily="18" charset="0"/>
              </a:rPr>
              <a:t>Many thanks for your attention</a:t>
            </a:r>
          </a:p>
          <a:p>
            <a:pPr algn="ctr"/>
            <a:endParaRPr lang="en-US" sz="2800" dirty="0" smtClean="0">
              <a:solidFill>
                <a:srgbClr val="0033CC"/>
              </a:solidFill>
              <a:latin typeface="Wide Latin" pitchFamily="18" charset="0"/>
            </a:endParaRPr>
          </a:p>
          <a:p>
            <a:pPr algn="ctr"/>
            <a:r>
              <a:rPr lang="en-US" sz="2800" dirty="0" smtClean="0">
                <a:solidFill>
                  <a:srgbClr val="FF9F32"/>
                </a:solidFill>
                <a:latin typeface="Wide Latin" pitchFamily="18" charset="0"/>
              </a:rPr>
              <a:t>Let’s follow the quiz on the TwinSpace </a:t>
            </a:r>
            <a:r>
              <a:rPr lang="en-US" sz="2800" dirty="0" smtClean="0">
                <a:solidFill>
                  <a:srgbClr val="FF9F32"/>
                </a:solidFill>
                <a:latin typeface="Wide Latin" pitchFamily="18" charset="0"/>
              </a:rPr>
              <a:t>  </a:t>
            </a:r>
            <a:endParaRPr lang="en-US" sz="2800" u="sng" dirty="0" smtClean="0">
              <a:solidFill>
                <a:srgbClr val="FF9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de Latin" pitchFamily="18" charset="0"/>
              <a:ea typeface="GungsuhChe" pitchFamily="49" charset="-127"/>
              <a:cs typeface="Aharoni" pitchFamily="2" charset="-79"/>
            </a:endParaRPr>
          </a:p>
          <a:p>
            <a:pPr algn="ctr"/>
            <a:endParaRPr lang="en-US" sz="36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9" y="321882"/>
            <a:ext cx="1553609" cy="130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4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3510417" y="665585"/>
            <a:ext cx="5468944" cy="743391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Netiquette important ?  </a:t>
            </a:r>
            <a:endParaRPr kumimoji="0" lang="fr-FR" sz="3200" b="1" i="0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894253" y="2470826"/>
            <a:ext cx="7481261" cy="2422187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alt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establishes  good behavior while on the net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alt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 real person on the other end of your message 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894254" y="1716654"/>
            <a:ext cx="438435" cy="481798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983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756"/>
            <a:ext cx="9143999" cy="695324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0" y="389976"/>
            <a:ext cx="1635827" cy="12248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3276954" y="1064418"/>
            <a:ext cx="5468944" cy="743391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Netiquette</a:t>
            </a:r>
            <a:endParaRPr kumimoji="0" lang="fr-FR" sz="3200" b="1" i="0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888627684"/>
              </p:ext>
            </p:extLst>
          </p:nvPr>
        </p:nvGraphicFramePr>
        <p:xfrm>
          <a:off x="807396" y="2003898"/>
          <a:ext cx="7824280" cy="3457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553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3535973" y="937928"/>
            <a:ext cx="4647769" cy="904426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Netiquette basics</a:t>
            </a:r>
            <a:endParaRPr kumimoji="0" lang="fr-FR" sz="4800" b="1" i="0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90948" y="3073940"/>
            <a:ext cx="6713547" cy="2188724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the newbies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before asking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emotions 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894254" y="2137234"/>
            <a:ext cx="593388" cy="715261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566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708657" y="1841549"/>
            <a:ext cx="7637675" cy="3508664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brief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white spaces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descriptive subject lines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on-topic 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careful sending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attachment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minimum number of people</a:t>
            </a:r>
          </a:p>
          <a:p>
            <a:pPr algn="ctr"/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 bwMode="auto">
          <a:xfrm rot="623548">
            <a:off x="3408015" y="659988"/>
            <a:ext cx="5304533" cy="708934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NETTIQUE OF SENDING</a:t>
            </a:r>
            <a:endParaRPr kumimoji="0" lang="fr-FR" sz="3200" b="1" i="0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22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3563655" y="659988"/>
            <a:ext cx="5304533" cy="708934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Netiquette of </a:t>
            </a:r>
            <a:r>
              <a:rPr lang="fr-FR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replying</a:t>
            </a:r>
            <a:endParaRPr kumimoji="0" lang="fr-FR" sz="3200" b="1" i="0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708657" y="1841549"/>
            <a:ext cx="7637675" cy="3508664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fr-F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Acknowledge</a:t>
            </a:r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important 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communications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F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Replying</a:t>
            </a:r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fr-FR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forwarding</a:t>
            </a:r>
            <a:endParaRPr lang="fr-F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fr-F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Summarize</a:t>
            </a:r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current information before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replying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 </a:t>
            </a:r>
            <a:r>
              <a:rPr lang="fr-F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communications</a:t>
            </a:r>
          </a:p>
          <a:p>
            <a:pPr algn="ctr"/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6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" y="338674"/>
            <a:ext cx="1458581" cy="1216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 rot="623548">
            <a:off x="3446924" y="903180"/>
            <a:ext cx="5304533" cy="708934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Netiquette of </a:t>
            </a:r>
            <a:r>
              <a:rPr lang="fr-FR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confidentially</a:t>
            </a:r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kumimoji="0" lang="fr-FR" sz="3200" b="1" i="0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143000" y="2230656"/>
            <a:ext cx="6858000" cy="2623446"/>
          </a:xfrm>
          <a:prstGeom prst="roundRect">
            <a:avLst/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other’s email addresses 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 what you don’t read 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archiving 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copyright</a:t>
            </a:r>
          </a:p>
          <a:p>
            <a:pPr algn="just"/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99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756"/>
            <a:ext cx="9143999" cy="695324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0" y="389976"/>
            <a:ext cx="1635827" cy="12248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645681" y="2248716"/>
            <a:ext cx="6027731" cy="1743827"/>
          </a:xfrm>
          <a:prstGeom prst="rect">
            <a:avLst/>
          </a:prstGeom>
          <a:solidFill>
            <a:srgbClr val="FF9F32"/>
          </a:solidFill>
          <a:ln w="9525" cap="flat" cmpd="sng" algn="ctr">
            <a:solidFill>
              <a:srgbClr val="FF9F3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444500" h="444500"/>
            <a:bevelB w="444500" h="444500"/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10 BEST RULES OF NETIQUETTE</a:t>
            </a:r>
            <a:endParaRPr kumimoji="0" lang="fr-FR" sz="54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4279763" y="4256777"/>
            <a:ext cx="982494" cy="1122618"/>
          </a:xfrm>
          <a:prstGeom prst="downArrow">
            <a:avLst>
              <a:gd name="adj1" fmla="val 50000"/>
              <a:gd name="adj2" fmla="val 51284"/>
            </a:avLst>
          </a:prstGeom>
          <a:solidFill>
            <a:srgbClr val="2BA1FF"/>
          </a:solidFill>
          <a:scene3d>
            <a:camera prst="orthographicFront"/>
            <a:lightRig rig="freezing" dir="t"/>
          </a:scene3d>
          <a:sp3d extrusionH="76200" contourW="12700" prstMaterial="matte">
            <a:bevelT w="254000" h="254000"/>
            <a:bevelB w="254000" h="254000"/>
            <a:extrusionClr>
              <a:srgbClr val="0033CC"/>
            </a:extrusionClr>
            <a:contourClr>
              <a:srgbClr val="0033CC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132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788</Words>
  <Application>Microsoft Office PowerPoint</Application>
  <PresentationFormat>Affichage à l'écran (4:3)</PresentationFormat>
  <Paragraphs>151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Angles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Jones</dc:creator>
  <cp:lastModifiedBy>MHK</cp:lastModifiedBy>
  <cp:revision>128</cp:revision>
  <cp:lastPrinted>2018-03-13T06:56:24Z</cp:lastPrinted>
  <dcterms:created xsi:type="dcterms:W3CDTF">2017-11-28T12:13:31Z</dcterms:created>
  <dcterms:modified xsi:type="dcterms:W3CDTF">2018-03-13T07:04:35Z</dcterms:modified>
</cp:coreProperties>
</file>