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</p:sldIdLst>
  <p:sldSz cx="12192000" cy="6858000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DE7F-3570-4D46-92C8-22E6839C6ED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BC363-215A-4696-AA5F-D1AFBC92F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082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DE7F-3570-4D46-92C8-22E6839C6ED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BC363-215A-4696-AA5F-D1AFBC92F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8358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DE7F-3570-4D46-92C8-22E6839C6ED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BC363-215A-4696-AA5F-D1AFBC92F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653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DE7F-3570-4D46-92C8-22E6839C6ED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BC363-215A-4696-AA5F-D1AFBC92F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565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DE7F-3570-4D46-92C8-22E6839C6ED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BC363-215A-4696-AA5F-D1AFBC92F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048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DE7F-3570-4D46-92C8-22E6839C6ED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BC363-215A-4696-AA5F-D1AFBC92F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62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DE7F-3570-4D46-92C8-22E6839C6ED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BC363-215A-4696-AA5F-D1AFBC92F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6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DE7F-3570-4D46-92C8-22E6839C6ED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BC363-215A-4696-AA5F-D1AFBC92F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323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DE7F-3570-4D46-92C8-22E6839C6ED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BC363-215A-4696-AA5F-D1AFBC92F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754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DE7F-3570-4D46-92C8-22E6839C6ED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BC363-215A-4696-AA5F-D1AFBC92F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86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DE7F-3570-4D46-92C8-22E6839C6ED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BC363-215A-4696-AA5F-D1AFBC92F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278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BDE7F-3570-4D46-92C8-22E6839C6ED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BC363-215A-4696-AA5F-D1AFBC92F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18370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 headlin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28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98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91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9828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58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98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68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9835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29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98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81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98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07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985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06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98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24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98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73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98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16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1603023_2167022626647898_512486563741958144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2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98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4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180503_114927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07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60538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00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60540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8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60545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44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60630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40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606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71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60634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75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60637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57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60644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95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2293933_2167022589981235_85727206637253427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537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60650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8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60651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57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60655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21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60656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90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60658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769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60660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495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60662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97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60667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286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60676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312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60683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47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2294778_2167022533314574_677720666505478144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524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60694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360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60695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995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70016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970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70017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531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70024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228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70026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112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70027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94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70033-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05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2294778_2167022533314574_677720666505478144_n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40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2332251_2167023356647825_776147312329936076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26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2349565_2167022743314553_134272923913211084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5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98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76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98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3853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47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Buroňová Alena</dc:creator>
  <cp:lastModifiedBy>Buroňová Alena</cp:lastModifiedBy>
  <cp:revision>1</cp:revision>
  <dcterms:created xsi:type="dcterms:W3CDTF">2019-11-27T22:28:38Z</dcterms:created>
  <dcterms:modified xsi:type="dcterms:W3CDTF">2019-11-27T22:28:58Z</dcterms:modified>
</cp:coreProperties>
</file>